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57" r:id="rId4"/>
    <p:sldId id="258" r:id="rId5"/>
    <p:sldId id="263" r:id="rId6"/>
    <p:sldId id="270" r:id="rId7"/>
    <p:sldId id="259" r:id="rId8"/>
    <p:sldId id="261" r:id="rId9"/>
    <p:sldId id="264" r:id="rId10"/>
    <p:sldId id="265" r:id="rId11"/>
    <p:sldId id="266" r:id="rId12"/>
    <p:sldId id="283" r:id="rId13"/>
    <p:sldId id="271" r:id="rId14"/>
    <p:sldId id="273" r:id="rId15"/>
    <p:sldId id="276" r:id="rId16"/>
    <p:sldId id="274" r:id="rId17"/>
    <p:sldId id="272" r:id="rId18"/>
    <p:sldId id="282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0D005E0-54B3-4819-8566-16D68D0FA793}">
          <p14:sldIdLst>
            <p14:sldId id="281"/>
          </p14:sldIdLst>
        </p14:section>
        <p14:section name="Theme 1" id="{6B8C230B-2D08-4390-B9EB-A791B5376FA7}">
          <p14:sldIdLst>
            <p14:sldId id="256"/>
            <p14:sldId id="257"/>
            <p14:sldId id="258"/>
            <p14:sldId id="263"/>
            <p14:sldId id="270"/>
          </p14:sldIdLst>
        </p14:section>
        <p14:section name="Theme 2" id="{CC3F9761-3116-4D8D-8DE2-E0F945B3DBA7}">
          <p14:sldIdLst>
            <p14:sldId id="259"/>
            <p14:sldId id="261"/>
            <p14:sldId id="264"/>
            <p14:sldId id="265"/>
            <p14:sldId id="266"/>
            <p14:sldId id="283"/>
          </p14:sldIdLst>
        </p14:section>
        <p14:section name="Theme 3" id="{DEE04986-1F9B-43C8-89ED-55A418C223C9}">
          <p14:sldIdLst>
            <p14:sldId id="271"/>
            <p14:sldId id="273"/>
            <p14:sldId id="276"/>
            <p14:sldId id="274"/>
            <p14:sldId id="272"/>
          </p14:sldIdLst>
        </p14:section>
        <p14:section name="Gif" id="{9CE15477-B645-473C-9AE6-7BAC5676E6D0}">
          <p14:sldIdLst>
            <p14:sldId id="282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4A0"/>
    <a:srgbClr val="FFFFFF"/>
    <a:srgbClr val="EA4335"/>
    <a:srgbClr val="FEE2DE"/>
    <a:srgbClr val="FEEFED"/>
    <a:srgbClr val="FEDED9"/>
    <a:srgbClr val="FCB2A6"/>
    <a:srgbClr val="FDCDC5"/>
    <a:srgbClr val="FDD3CC"/>
    <a:srgbClr val="FDD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>
      <p:cViewPr>
        <p:scale>
          <a:sx n="50" d="100"/>
          <a:sy n="50" d="100"/>
        </p:scale>
        <p:origin x="85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8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81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08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48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66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36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2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43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0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99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07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8F201-4C81-48F0-85F2-B97C98CE379C}" type="datetimeFigureOut">
              <a:rPr lang="en-US" smtClean="0"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75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4.png"/><Relationship Id="rId3" Type="http://schemas.openxmlformats.org/officeDocument/2006/relationships/image" Target="../media/image45.gif"/><Relationship Id="rId7" Type="http://schemas.openxmlformats.org/officeDocument/2006/relationships/image" Target="../media/image49.gif"/><Relationship Id="rId12" Type="http://schemas.openxmlformats.org/officeDocument/2006/relationships/image" Target="../media/image53.png"/><Relationship Id="rId17" Type="http://schemas.openxmlformats.org/officeDocument/2006/relationships/image" Target="../media/image58.gif"/><Relationship Id="rId2" Type="http://schemas.openxmlformats.org/officeDocument/2006/relationships/image" Target="../media/image43.png"/><Relationship Id="rId16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hdphoto" Target="../media/hdphoto7.wdp"/><Relationship Id="rId5" Type="http://schemas.openxmlformats.org/officeDocument/2006/relationships/image" Target="../media/image47.gif"/><Relationship Id="rId15" Type="http://schemas.openxmlformats.org/officeDocument/2006/relationships/image" Target="../media/image56.gif"/><Relationship Id="rId10" Type="http://schemas.openxmlformats.org/officeDocument/2006/relationships/image" Target="../media/image52.png"/><Relationship Id="rId4" Type="http://schemas.openxmlformats.org/officeDocument/2006/relationships/image" Target="../media/image46.gif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emf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emf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To Outline"/>
          <p:cNvSpPr/>
          <p:nvPr/>
        </p:nvSpPr>
        <p:spPr>
          <a:xfrm>
            <a:off x="2352420" y="2744800"/>
            <a:ext cx="7401180" cy="1520064"/>
          </a:xfrm>
          <a:custGeom>
            <a:avLst/>
            <a:gdLst/>
            <a:ahLst/>
            <a:cxnLst/>
            <a:rect l="l" t="t" r="r" b="b"/>
            <a:pathLst>
              <a:path w="3889428" h="798816">
                <a:moveTo>
                  <a:pt x="3769170" y="670940"/>
                </a:moveTo>
                <a:lnTo>
                  <a:pt x="3887251" y="670940"/>
                </a:lnTo>
                <a:lnTo>
                  <a:pt x="3887251" y="789021"/>
                </a:lnTo>
                <a:lnTo>
                  <a:pt x="3769170" y="789021"/>
                </a:lnTo>
                <a:close/>
                <a:moveTo>
                  <a:pt x="1057224" y="146921"/>
                </a:moveTo>
                <a:lnTo>
                  <a:pt x="997911" y="541432"/>
                </a:lnTo>
                <a:lnTo>
                  <a:pt x="1116537" y="541432"/>
                </a:lnTo>
                <a:close/>
                <a:moveTo>
                  <a:pt x="3057474" y="111551"/>
                </a:moveTo>
                <a:cubicBezTo>
                  <a:pt x="3015030" y="111551"/>
                  <a:pt x="2993808" y="137101"/>
                  <a:pt x="2993808" y="188200"/>
                </a:cubicBezTo>
                <a:lnTo>
                  <a:pt x="2993808" y="608983"/>
                </a:lnTo>
                <a:cubicBezTo>
                  <a:pt x="2993808" y="660445"/>
                  <a:pt x="3015030" y="686176"/>
                  <a:pt x="3057474" y="686176"/>
                </a:cubicBezTo>
                <a:cubicBezTo>
                  <a:pt x="3099918" y="686176"/>
                  <a:pt x="3121140" y="660445"/>
                  <a:pt x="3121140" y="608983"/>
                </a:cubicBezTo>
                <a:lnTo>
                  <a:pt x="3121140" y="188200"/>
                </a:lnTo>
                <a:cubicBezTo>
                  <a:pt x="3121140" y="137101"/>
                  <a:pt x="3099918" y="111551"/>
                  <a:pt x="3057474" y="111551"/>
                </a:cubicBezTo>
                <a:close/>
                <a:moveTo>
                  <a:pt x="3766994" y="8706"/>
                </a:moveTo>
                <a:lnTo>
                  <a:pt x="3889428" y="8706"/>
                </a:lnTo>
                <a:lnTo>
                  <a:pt x="3889428" y="334109"/>
                </a:lnTo>
                <a:lnTo>
                  <a:pt x="3874192" y="616525"/>
                </a:lnTo>
                <a:lnTo>
                  <a:pt x="3782774" y="616525"/>
                </a:lnTo>
                <a:lnTo>
                  <a:pt x="3766994" y="334109"/>
                </a:lnTo>
                <a:close/>
                <a:moveTo>
                  <a:pt x="3313877" y="8706"/>
                </a:moveTo>
                <a:lnTo>
                  <a:pt x="3436311" y="8706"/>
                </a:lnTo>
                <a:lnTo>
                  <a:pt x="3436311" y="611024"/>
                </a:lnTo>
                <a:cubicBezTo>
                  <a:pt x="3436311" y="661851"/>
                  <a:pt x="3457533" y="687265"/>
                  <a:pt x="3499977" y="687265"/>
                </a:cubicBezTo>
                <a:cubicBezTo>
                  <a:pt x="3542421" y="687265"/>
                  <a:pt x="3563643" y="661851"/>
                  <a:pt x="3563643" y="611024"/>
                </a:cubicBezTo>
                <a:lnTo>
                  <a:pt x="3563643" y="8706"/>
                </a:lnTo>
                <a:lnTo>
                  <a:pt x="3679548" y="8706"/>
                </a:lnTo>
                <a:lnTo>
                  <a:pt x="3679548" y="602921"/>
                </a:lnTo>
                <a:cubicBezTo>
                  <a:pt x="3679548" y="733518"/>
                  <a:pt x="3618603" y="798816"/>
                  <a:pt x="3496712" y="798816"/>
                </a:cubicBezTo>
                <a:cubicBezTo>
                  <a:pt x="3374822" y="798816"/>
                  <a:pt x="3313877" y="733518"/>
                  <a:pt x="3313877" y="602921"/>
                </a:cubicBezTo>
                <a:close/>
                <a:moveTo>
                  <a:pt x="2403295" y="8706"/>
                </a:moveTo>
                <a:lnTo>
                  <a:pt x="2531715" y="8706"/>
                </a:lnTo>
                <a:lnTo>
                  <a:pt x="2625310" y="364582"/>
                </a:lnTo>
                <a:lnTo>
                  <a:pt x="2718904" y="8706"/>
                </a:lnTo>
                <a:lnTo>
                  <a:pt x="2835897" y="8706"/>
                </a:lnTo>
                <a:lnTo>
                  <a:pt x="2680813" y="530549"/>
                </a:lnTo>
                <a:lnTo>
                  <a:pt x="2680813" y="789021"/>
                </a:lnTo>
                <a:lnTo>
                  <a:pt x="2558379" y="789021"/>
                </a:lnTo>
                <a:lnTo>
                  <a:pt x="2558379" y="530549"/>
                </a:lnTo>
                <a:close/>
                <a:moveTo>
                  <a:pt x="1814369" y="8706"/>
                </a:moveTo>
                <a:lnTo>
                  <a:pt x="1936803" y="8706"/>
                </a:lnTo>
                <a:lnTo>
                  <a:pt x="1936803" y="363494"/>
                </a:lnTo>
                <a:lnTo>
                  <a:pt x="2107667" y="8706"/>
                </a:lnTo>
                <a:lnTo>
                  <a:pt x="2219763" y="8706"/>
                </a:lnTo>
                <a:lnTo>
                  <a:pt x="2050531" y="355331"/>
                </a:lnTo>
                <a:lnTo>
                  <a:pt x="2219763" y="789021"/>
                </a:lnTo>
                <a:lnTo>
                  <a:pt x="2094063" y="789021"/>
                </a:lnTo>
                <a:lnTo>
                  <a:pt x="1973805" y="473413"/>
                </a:lnTo>
                <a:lnTo>
                  <a:pt x="1936803" y="538167"/>
                </a:lnTo>
                <a:lnTo>
                  <a:pt x="1936803" y="789021"/>
                </a:lnTo>
                <a:lnTo>
                  <a:pt x="1814369" y="789021"/>
                </a:lnTo>
                <a:close/>
                <a:moveTo>
                  <a:pt x="1337030" y="8706"/>
                </a:moveTo>
                <a:lnTo>
                  <a:pt x="1491026" y="8706"/>
                </a:lnTo>
                <a:lnTo>
                  <a:pt x="1616725" y="476133"/>
                </a:lnTo>
                <a:lnTo>
                  <a:pt x="1616725" y="8706"/>
                </a:lnTo>
                <a:lnTo>
                  <a:pt x="1726100" y="8706"/>
                </a:lnTo>
                <a:lnTo>
                  <a:pt x="1726100" y="789021"/>
                </a:lnTo>
                <a:lnTo>
                  <a:pt x="1599856" y="789021"/>
                </a:lnTo>
                <a:lnTo>
                  <a:pt x="1447493" y="224191"/>
                </a:lnTo>
                <a:lnTo>
                  <a:pt x="1447493" y="789021"/>
                </a:lnTo>
                <a:lnTo>
                  <a:pt x="1337030" y="789021"/>
                </a:lnTo>
                <a:close/>
                <a:moveTo>
                  <a:pt x="973425" y="8706"/>
                </a:moveTo>
                <a:lnTo>
                  <a:pt x="1152995" y="8706"/>
                </a:lnTo>
                <a:lnTo>
                  <a:pt x="1277606" y="789021"/>
                </a:lnTo>
                <a:lnTo>
                  <a:pt x="1154083" y="789021"/>
                </a:lnTo>
                <a:lnTo>
                  <a:pt x="1132861" y="647541"/>
                </a:lnTo>
                <a:lnTo>
                  <a:pt x="982675" y="647541"/>
                </a:lnTo>
                <a:lnTo>
                  <a:pt x="961453" y="789021"/>
                </a:lnTo>
                <a:lnTo>
                  <a:pt x="848814" y="789021"/>
                </a:lnTo>
                <a:close/>
                <a:moveTo>
                  <a:pt x="433244" y="8706"/>
                </a:moveTo>
                <a:lnTo>
                  <a:pt x="555678" y="8706"/>
                </a:lnTo>
                <a:lnTo>
                  <a:pt x="555678" y="343360"/>
                </a:lnTo>
                <a:lnTo>
                  <a:pt x="694981" y="343360"/>
                </a:lnTo>
                <a:lnTo>
                  <a:pt x="694981" y="8706"/>
                </a:lnTo>
                <a:lnTo>
                  <a:pt x="820136" y="8706"/>
                </a:lnTo>
                <a:lnTo>
                  <a:pt x="820136" y="789021"/>
                </a:lnTo>
                <a:lnTo>
                  <a:pt x="694981" y="789021"/>
                </a:lnTo>
                <a:lnTo>
                  <a:pt x="694981" y="454911"/>
                </a:lnTo>
                <a:lnTo>
                  <a:pt x="555678" y="454911"/>
                </a:lnTo>
                <a:lnTo>
                  <a:pt x="555678" y="789021"/>
                </a:lnTo>
                <a:lnTo>
                  <a:pt x="433244" y="789021"/>
                </a:lnTo>
                <a:close/>
                <a:moveTo>
                  <a:pt x="0" y="8706"/>
                </a:moveTo>
                <a:lnTo>
                  <a:pt x="378731" y="8706"/>
                </a:lnTo>
                <a:lnTo>
                  <a:pt x="378731" y="120257"/>
                </a:lnTo>
                <a:lnTo>
                  <a:pt x="250855" y="120257"/>
                </a:lnTo>
                <a:lnTo>
                  <a:pt x="250855" y="789021"/>
                </a:lnTo>
                <a:lnTo>
                  <a:pt x="128420" y="789021"/>
                </a:lnTo>
                <a:lnTo>
                  <a:pt x="128420" y="120257"/>
                </a:lnTo>
                <a:lnTo>
                  <a:pt x="0" y="120257"/>
                </a:lnTo>
                <a:close/>
                <a:moveTo>
                  <a:pt x="3057474" y="0"/>
                </a:moveTo>
                <a:cubicBezTo>
                  <a:pt x="3181541" y="0"/>
                  <a:pt x="3243574" y="65298"/>
                  <a:pt x="3243574" y="195895"/>
                </a:cubicBezTo>
                <a:lnTo>
                  <a:pt x="3243574" y="601833"/>
                </a:lnTo>
                <a:cubicBezTo>
                  <a:pt x="3243574" y="732429"/>
                  <a:pt x="3181541" y="797728"/>
                  <a:pt x="3057474" y="797728"/>
                </a:cubicBezTo>
                <a:cubicBezTo>
                  <a:pt x="2933407" y="797728"/>
                  <a:pt x="2871374" y="732429"/>
                  <a:pt x="2871374" y="601833"/>
                </a:cubicBezTo>
                <a:lnTo>
                  <a:pt x="2871374" y="195895"/>
                </a:lnTo>
                <a:cubicBezTo>
                  <a:pt x="2871374" y="65298"/>
                  <a:pt x="2933407" y="0"/>
                  <a:pt x="3057474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131" b="-21365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60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>
            <a:picLocks noChangeAspect="1"/>
          </p:cNvPicPr>
          <p:nvPr/>
        </p:nvPicPr>
        <p:blipFill>
          <a:blip r:embed="rId3"/>
          <a:srcRect b="24452"/>
          <a:stretch>
            <a:fillRect/>
          </a:stretch>
        </p:blipFill>
        <p:spPr>
          <a:xfrm>
            <a:off x="0" y="0"/>
            <a:ext cx="12193057" cy="6858000"/>
          </a:xfrm>
          <a:custGeom>
            <a:avLst/>
            <a:gdLst>
              <a:gd name="connsiteX0" fmla="*/ 0 w 12193057"/>
              <a:gd name="connsiteY0" fmla="*/ 0 h 6858000"/>
              <a:gd name="connsiteX1" fmla="*/ 12193057 w 12193057"/>
              <a:gd name="connsiteY1" fmla="*/ 0 h 6858000"/>
              <a:gd name="connsiteX2" fmla="*/ 12193057 w 12193057"/>
              <a:gd name="connsiteY2" fmla="*/ 6858000 h 6858000"/>
              <a:gd name="connsiteX3" fmla="*/ 0 w 121930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057" h="6858000">
                <a:moveTo>
                  <a:pt x="0" y="0"/>
                </a:moveTo>
                <a:lnTo>
                  <a:pt x="12193057" y="0"/>
                </a:lnTo>
                <a:lnTo>
                  <a:pt x="1219305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9" name="Text To Outline"/>
          <p:cNvSpPr/>
          <p:nvPr/>
        </p:nvSpPr>
        <p:spPr>
          <a:xfrm>
            <a:off x="2900205" y="4331621"/>
            <a:ext cx="842286" cy="358220"/>
          </a:xfrm>
          <a:custGeom>
            <a:avLst/>
            <a:gdLst/>
            <a:ahLst/>
            <a:cxnLst/>
            <a:rect l="l" t="t" r="r" b="b"/>
            <a:pathLst>
              <a:path w="842286" h="358220">
                <a:moveTo>
                  <a:pt x="483622" y="188595"/>
                </a:moveTo>
                <a:cubicBezTo>
                  <a:pt x="475634" y="188595"/>
                  <a:pt x="469055" y="190709"/>
                  <a:pt x="463886" y="194938"/>
                </a:cubicBezTo>
                <a:cubicBezTo>
                  <a:pt x="458717" y="199168"/>
                  <a:pt x="456133" y="205981"/>
                  <a:pt x="456133" y="215379"/>
                </a:cubicBezTo>
                <a:cubicBezTo>
                  <a:pt x="456133" y="227597"/>
                  <a:pt x="458835" y="239814"/>
                  <a:pt x="464239" y="252031"/>
                </a:cubicBezTo>
                <a:cubicBezTo>
                  <a:pt x="469643" y="264249"/>
                  <a:pt x="476926" y="274586"/>
                  <a:pt x="486089" y="283045"/>
                </a:cubicBezTo>
                <a:cubicBezTo>
                  <a:pt x="494312" y="276936"/>
                  <a:pt x="502594" y="271473"/>
                  <a:pt x="510935" y="266657"/>
                </a:cubicBezTo>
                <a:cubicBezTo>
                  <a:pt x="519276" y="261840"/>
                  <a:pt x="527205" y="257670"/>
                  <a:pt x="534724" y="254146"/>
                </a:cubicBezTo>
                <a:cubicBezTo>
                  <a:pt x="530025" y="240519"/>
                  <a:pt x="525737" y="229417"/>
                  <a:pt x="521860" y="220842"/>
                </a:cubicBezTo>
                <a:cubicBezTo>
                  <a:pt x="517984" y="212266"/>
                  <a:pt x="514107" y="205629"/>
                  <a:pt x="510230" y="200930"/>
                </a:cubicBezTo>
                <a:cubicBezTo>
                  <a:pt x="506354" y="196231"/>
                  <a:pt x="502242" y="193000"/>
                  <a:pt x="497895" y="191238"/>
                </a:cubicBezTo>
                <a:cubicBezTo>
                  <a:pt x="493549" y="189476"/>
                  <a:pt x="488791" y="188595"/>
                  <a:pt x="483622" y="188595"/>
                </a:cubicBezTo>
                <a:close/>
                <a:moveTo>
                  <a:pt x="365741" y="178022"/>
                </a:moveTo>
                <a:cubicBezTo>
                  <a:pt x="361981" y="179197"/>
                  <a:pt x="358222" y="182897"/>
                  <a:pt x="354463" y="189123"/>
                </a:cubicBezTo>
                <a:cubicBezTo>
                  <a:pt x="350704" y="195350"/>
                  <a:pt x="347180" y="204101"/>
                  <a:pt x="343890" y="215379"/>
                </a:cubicBezTo>
                <a:cubicBezTo>
                  <a:pt x="340601" y="226657"/>
                  <a:pt x="338017" y="240284"/>
                  <a:pt x="336137" y="256260"/>
                </a:cubicBezTo>
                <a:cubicBezTo>
                  <a:pt x="334962" y="266128"/>
                  <a:pt x="334962" y="274939"/>
                  <a:pt x="336137" y="282692"/>
                </a:cubicBezTo>
                <a:cubicBezTo>
                  <a:pt x="345535" y="276114"/>
                  <a:pt x="353347" y="267949"/>
                  <a:pt x="359573" y="258199"/>
                </a:cubicBezTo>
                <a:cubicBezTo>
                  <a:pt x="365799" y="248448"/>
                  <a:pt x="370498" y="238639"/>
                  <a:pt x="373670" y="228771"/>
                </a:cubicBezTo>
                <a:cubicBezTo>
                  <a:pt x="376842" y="218903"/>
                  <a:pt x="378545" y="209740"/>
                  <a:pt x="378780" y="201282"/>
                </a:cubicBezTo>
                <a:cubicBezTo>
                  <a:pt x="379015" y="192824"/>
                  <a:pt x="377841" y="186598"/>
                  <a:pt x="375256" y="182604"/>
                </a:cubicBezTo>
                <a:cubicBezTo>
                  <a:pt x="372672" y="178374"/>
                  <a:pt x="369500" y="176847"/>
                  <a:pt x="365741" y="178022"/>
                </a:cubicBezTo>
                <a:close/>
                <a:moveTo>
                  <a:pt x="499834" y="146656"/>
                </a:moveTo>
                <a:cubicBezTo>
                  <a:pt x="509702" y="146656"/>
                  <a:pt x="518688" y="148183"/>
                  <a:pt x="526794" y="151238"/>
                </a:cubicBezTo>
                <a:cubicBezTo>
                  <a:pt x="534900" y="154292"/>
                  <a:pt x="542183" y="158521"/>
                  <a:pt x="548645" y="163925"/>
                </a:cubicBezTo>
                <a:cubicBezTo>
                  <a:pt x="555106" y="169329"/>
                  <a:pt x="560921" y="175731"/>
                  <a:pt x="566090" y="183132"/>
                </a:cubicBezTo>
                <a:cubicBezTo>
                  <a:pt x="571258" y="190533"/>
                  <a:pt x="575723" y="198463"/>
                  <a:pt x="579482" y="206921"/>
                </a:cubicBezTo>
                <a:cubicBezTo>
                  <a:pt x="580656" y="205041"/>
                  <a:pt x="581949" y="202985"/>
                  <a:pt x="583358" y="200753"/>
                </a:cubicBezTo>
                <a:cubicBezTo>
                  <a:pt x="584768" y="198521"/>
                  <a:pt x="586178" y="196231"/>
                  <a:pt x="587587" y="193881"/>
                </a:cubicBezTo>
                <a:cubicBezTo>
                  <a:pt x="590877" y="188712"/>
                  <a:pt x="594049" y="183426"/>
                  <a:pt x="597103" y="178022"/>
                </a:cubicBezTo>
                <a:cubicBezTo>
                  <a:pt x="600157" y="172618"/>
                  <a:pt x="602977" y="167743"/>
                  <a:pt x="605561" y="163396"/>
                </a:cubicBezTo>
                <a:cubicBezTo>
                  <a:pt x="608146" y="159050"/>
                  <a:pt x="610671" y="155467"/>
                  <a:pt x="613138" y="152647"/>
                </a:cubicBezTo>
                <a:cubicBezTo>
                  <a:pt x="615605" y="149828"/>
                  <a:pt x="618013" y="148301"/>
                  <a:pt x="620363" y="148066"/>
                </a:cubicBezTo>
                <a:cubicBezTo>
                  <a:pt x="633990" y="146656"/>
                  <a:pt x="645444" y="147537"/>
                  <a:pt x="654724" y="150709"/>
                </a:cubicBezTo>
                <a:cubicBezTo>
                  <a:pt x="664005" y="153881"/>
                  <a:pt x="670407" y="158580"/>
                  <a:pt x="673932" y="164806"/>
                </a:cubicBezTo>
                <a:cubicBezTo>
                  <a:pt x="677456" y="171032"/>
                  <a:pt x="677808" y="178492"/>
                  <a:pt x="674989" y="187185"/>
                </a:cubicBezTo>
                <a:cubicBezTo>
                  <a:pt x="672169" y="195878"/>
                  <a:pt x="665356" y="205276"/>
                  <a:pt x="654548" y="215379"/>
                </a:cubicBezTo>
                <a:cubicBezTo>
                  <a:pt x="644680" y="224777"/>
                  <a:pt x="634577" y="233059"/>
                  <a:pt x="624240" y="240225"/>
                </a:cubicBezTo>
                <a:cubicBezTo>
                  <a:pt x="613902" y="247391"/>
                  <a:pt x="604152" y="253558"/>
                  <a:pt x="594988" y="258727"/>
                </a:cubicBezTo>
                <a:cubicBezTo>
                  <a:pt x="599922" y="274939"/>
                  <a:pt x="605972" y="288096"/>
                  <a:pt x="613138" y="298199"/>
                </a:cubicBezTo>
                <a:cubicBezTo>
                  <a:pt x="620304" y="308302"/>
                  <a:pt x="627588" y="315703"/>
                  <a:pt x="634989" y="320402"/>
                </a:cubicBezTo>
                <a:cubicBezTo>
                  <a:pt x="642390" y="325101"/>
                  <a:pt x="649497" y="327215"/>
                  <a:pt x="656310" y="326745"/>
                </a:cubicBezTo>
                <a:cubicBezTo>
                  <a:pt x="663124" y="326275"/>
                  <a:pt x="668880" y="323456"/>
                  <a:pt x="673579" y="318287"/>
                </a:cubicBezTo>
                <a:cubicBezTo>
                  <a:pt x="678513" y="312883"/>
                  <a:pt x="683036" y="309477"/>
                  <a:pt x="687148" y="308067"/>
                </a:cubicBezTo>
                <a:cubicBezTo>
                  <a:pt x="691259" y="306657"/>
                  <a:pt x="694255" y="306833"/>
                  <a:pt x="696134" y="308596"/>
                </a:cubicBezTo>
                <a:cubicBezTo>
                  <a:pt x="698014" y="310358"/>
                  <a:pt x="698308" y="313412"/>
                  <a:pt x="697015" y="317759"/>
                </a:cubicBezTo>
                <a:cubicBezTo>
                  <a:pt x="695723" y="322105"/>
                  <a:pt x="691905" y="327450"/>
                  <a:pt x="685562" y="333794"/>
                </a:cubicBezTo>
                <a:cubicBezTo>
                  <a:pt x="675459" y="343662"/>
                  <a:pt x="663124" y="350593"/>
                  <a:pt x="648557" y="354587"/>
                </a:cubicBezTo>
                <a:cubicBezTo>
                  <a:pt x="633990" y="358581"/>
                  <a:pt x="618953" y="359169"/>
                  <a:pt x="603447" y="356349"/>
                </a:cubicBezTo>
                <a:cubicBezTo>
                  <a:pt x="596633" y="355174"/>
                  <a:pt x="590348" y="352649"/>
                  <a:pt x="584592" y="348772"/>
                </a:cubicBezTo>
                <a:cubicBezTo>
                  <a:pt x="578836" y="344895"/>
                  <a:pt x="573608" y="340138"/>
                  <a:pt x="568909" y="334499"/>
                </a:cubicBezTo>
                <a:cubicBezTo>
                  <a:pt x="564210" y="328860"/>
                  <a:pt x="560040" y="322458"/>
                  <a:pt x="556398" y="315292"/>
                </a:cubicBezTo>
                <a:cubicBezTo>
                  <a:pt x="552756" y="308126"/>
                  <a:pt x="549643" y="300783"/>
                  <a:pt x="547059" y="293265"/>
                </a:cubicBezTo>
                <a:cubicBezTo>
                  <a:pt x="545179" y="295849"/>
                  <a:pt x="543299" y="298669"/>
                  <a:pt x="541420" y="301723"/>
                </a:cubicBezTo>
                <a:cubicBezTo>
                  <a:pt x="539540" y="304778"/>
                  <a:pt x="537661" y="307949"/>
                  <a:pt x="535781" y="311239"/>
                </a:cubicBezTo>
                <a:cubicBezTo>
                  <a:pt x="532257" y="316643"/>
                  <a:pt x="528556" y="322046"/>
                  <a:pt x="524680" y="327450"/>
                </a:cubicBezTo>
                <a:cubicBezTo>
                  <a:pt x="520803" y="332854"/>
                  <a:pt x="516926" y="337729"/>
                  <a:pt x="513050" y="342076"/>
                </a:cubicBezTo>
                <a:cubicBezTo>
                  <a:pt x="509173" y="346422"/>
                  <a:pt x="505355" y="350005"/>
                  <a:pt x="501596" y="352825"/>
                </a:cubicBezTo>
                <a:cubicBezTo>
                  <a:pt x="497837" y="355644"/>
                  <a:pt x="494312" y="357171"/>
                  <a:pt x="491023" y="357406"/>
                </a:cubicBezTo>
                <a:cubicBezTo>
                  <a:pt x="479980" y="358581"/>
                  <a:pt x="470994" y="357465"/>
                  <a:pt x="464063" y="354058"/>
                </a:cubicBezTo>
                <a:cubicBezTo>
                  <a:pt x="457131" y="350652"/>
                  <a:pt x="452609" y="345894"/>
                  <a:pt x="450494" y="339785"/>
                </a:cubicBezTo>
                <a:cubicBezTo>
                  <a:pt x="448380" y="333676"/>
                  <a:pt x="448908" y="326687"/>
                  <a:pt x="452080" y="318816"/>
                </a:cubicBezTo>
                <a:cubicBezTo>
                  <a:pt x="455252" y="310945"/>
                  <a:pt x="461419" y="303133"/>
                  <a:pt x="470582" y="295380"/>
                </a:cubicBezTo>
                <a:cubicBezTo>
                  <a:pt x="471287" y="294910"/>
                  <a:pt x="471992" y="294322"/>
                  <a:pt x="472697" y="293617"/>
                </a:cubicBezTo>
                <a:cubicBezTo>
                  <a:pt x="473402" y="292913"/>
                  <a:pt x="473989" y="292325"/>
                  <a:pt x="474459" y="291855"/>
                </a:cubicBezTo>
                <a:lnTo>
                  <a:pt x="459773" y="276733"/>
                </a:lnTo>
                <a:lnTo>
                  <a:pt x="457724" y="286569"/>
                </a:lnTo>
                <a:cubicBezTo>
                  <a:pt x="454669" y="295732"/>
                  <a:pt x="448737" y="304778"/>
                  <a:pt x="439926" y="313706"/>
                </a:cubicBezTo>
                <a:cubicBezTo>
                  <a:pt x="431116" y="322634"/>
                  <a:pt x="420954" y="330563"/>
                  <a:pt x="409441" y="337494"/>
                </a:cubicBezTo>
                <a:cubicBezTo>
                  <a:pt x="397929" y="344425"/>
                  <a:pt x="385946" y="349770"/>
                  <a:pt x="373494" y="353530"/>
                </a:cubicBezTo>
                <a:cubicBezTo>
                  <a:pt x="361042" y="357289"/>
                  <a:pt x="349529" y="358581"/>
                  <a:pt x="338956" y="357406"/>
                </a:cubicBezTo>
                <a:cubicBezTo>
                  <a:pt x="326504" y="355997"/>
                  <a:pt x="315461" y="352355"/>
                  <a:pt x="305828" y="346481"/>
                </a:cubicBezTo>
                <a:cubicBezTo>
                  <a:pt x="296196" y="340607"/>
                  <a:pt x="288325" y="332795"/>
                  <a:pt x="282216" y="323045"/>
                </a:cubicBezTo>
                <a:cubicBezTo>
                  <a:pt x="276107" y="313295"/>
                  <a:pt x="272054" y="301723"/>
                  <a:pt x="270057" y="288331"/>
                </a:cubicBezTo>
                <a:cubicBezTo>
                  <a:pt x="268060" y="274939"/>
                  <a:pt x="268471" y="260137"/>
                  <a:pt x="271291" y="243926"/>
                </a:cubicBezTo>
                <a:cubicBezTo>
                  <a:pt x="273405" y="232178"/>
                  <a:pt x="277752" y="221312"/>
                  <a:pt x="284330" y="211326"/>
                </a:cubicBezTo>
                <a:cubicBezTo>
                  <a:pt x="290909" y="201341"/>
                  <a:pt x="298721" y="192530"/>
                  <a:pt x="307767" y="184894"/>
                </a:cubicBezTo>
                <a:cubicBezTo>
                  <a:pt x="316812" y="177258"/>
                  <a:pt x="326622" y="171091"/>
                  <a:pt x="337194" y="166392"/>
                </a:cubicBezTo>
                <a:cubicBezTo>
                  <a:pt x="347767" y="161693"/>
                  <a:pt x="358105" y="158932"/>
                  <a:pt x="368208" y="158110"/>
                </a:cubicBezTo>
                <a:cubicBezTo>
                  <a:pt x="378311" y="157288"/>
                  <a:pt x="387767" y="158521"/>
                  <a:pt x="396578" y="161811"/>
                </a:cubicBezTo>
                <a:cubicBezTo>
                  <a:pt x="405388" y="165100"/>
                  <a:pt x="412496" y="170856"/>
                  <a:pt x="417900" y="179079"/>
                </a:cubicBezTo>
                <a:cubicBezTo>
                  <a:pt x="423773" y="188242"/>
                  <a:pt x="426064" y="198698"/>
                  <a:pt x="424772" y="210445"/>
                </a:cubicBezTo>
                <a:cubicBezTo>
                  <a:pt x="423480" y="222193"/>
                  <a:pt x="419368" y="233999"/>
                  <a:pt x="412437" y="245864"/>
                </a:cubicBezTo>
                <a:cubicBezTo>
                  <a:pt x="405506" y="257729"/>
                  <a:pt x="396167" y="268771"/>
                  <a:pt x="384419" y="278992"/>
                </a:cubicBezTo>
                <a:cubicBezTo>
                  <a:pt x="372672" y="289212"/>
                  <a:pt x="359280" y="297259"/>
                  <a:pt x="344243" y="303133"/>
                </a:cubicBezTo>
                <a:cubicBezTo>
                  <a:pt x="344243" y="303133"/>
                  <a:pt x="343773" y="303368"/>
                  <a:pt x="342833" y="303838"/>
                </a:cubicBezTo>
                <a:cubicBezTo>
                  <a:pt x="345887" y="309477"/>
                  <a:pt x="350058" y="313588"/>
                  <a:pt x="355344" y="316173"/>
                </a:cubicBezTo>
                <a:cubicBezTo>
                  <a:pt x="360630" y="318757"/>
                  <a:pt x="366504" y="320108"/>
                  <a:pt x="372965" y="320226"/>
                </a:cubicBezTo>
                <a:cubicBezTo>
                  <a:pt x="379427" y="320343"/>
                  <a:pt x="386181" y="319345"/>
                  <a:pt x="393230" y="317230"/>
                </a:cubicBezTo>
                <a:cubicBezTo>
                  <a:pt x="400278" y="315115"/>
                  <a:pt x="407151" y="312120"/>
                  <a:pt x="413847" y="308243"/>
                </a:cubicBezTo>
                <a:cubicBezTo>
                  <a:pt x="420543" y="304366"/>
                  <a:pt x="426710" y="299726"/>
                  <a:pt x="432349" y="294322"/>
                </a:cubicBezTo>
                <a:cubicBezTo>
                  <a:pt x="437988" y="288918"/>
                  <a:pt x="442687" y="283045"/>
                  <a:pt x="446446" y="276701"/>
                </a:cubicBezTo>
                <a:cubicBezTo>
                  <a:pt x="449030" y="272472"/>
                  <a:pt x="451380" y="269594"/>
                  <a:pt x="453494" y="268067"/>
                </a:cubicBezTo>
                <a:lnTo>
                  <a:pt x="453887" y="267886"/>
                </a:lnTo>
                <a:lnTo>
                  <a:pt x="447499" y="258199"/>
                </a:lnTo>
                <a:cubicBezTo>
                  <a:pt x="440333" y="244924"/>
                  <a:pt x="436750" y="230651"/>
                  <a:pt x="436750" y="215379"/>
                </a:cubicBezTo>
                <a:cubicBezTo>
                  <a:pt x="436750" y="202927"/>
                  <a:pt x="438864" y="192354"/>
                  <a:pt x="443093" y="183661"/>
                </a:cubicBezTo>
                <a:cubicBezTo>
                  <a:pt x="447322" y="174968"/>
                  <a:pt x="452550" y="167860"/>
                  <a:pt x="458776" y="162339"/>
                </a:cubicBezTo>
                <a:cubicBezTo>
                  <a:pt x="465002" y="156818"/>
                  <a:pt x="471816" y="152824"/>
                  <a:pt x="479217" y="150357"/>
                </a:cubicBezTo>
                <a:cubicBezTo>
                  <a:pt x="486618" y="147890"/>
                  <a:pt x="493490" y="146656"/>
                  <a:pt x="499834" y="146656"/>
                </a:cubicBezTo>
                <a:close/>
                <a:moveTo>
                  <a:pt x="749246" y="45158"/>
                </a:moveTo>
                <a:cubicBezTo>
                  <a:pt x="759114" y="45158"/>
                  <a:pt x="766573" y="47742"/>
                  <a:pt x="771625" y="52911"/>
                </a:cubicBezTo>
                <a:cubicBezTo>
                  <a:pt x="776676" y="58080"/>
                  <a:pt x="779261" y="65540"/>
                  <a:pt x="779378" y="75290"/>
                </a:cubicBezTo>
                <a:cubicBezTo>
                  <a:pt x="779496" y="85041"/>
                  <a:pt x="777205" y="96847"/>
                  <a:pt x="772506" y="110709"/>
                </a:cubicBezTo>
                <a:cubicBezTo>
                  <a:pt x="772036" y="111649"/>
                  <a:pt x="771683" y="112588"/>
                  <a:pt x="771449" y="113528"/>
                </a:cubicBezTo>
                <a:cubicBezTo>
                  <a:pt x="771214" y="114468"/>
                  <a:pt x="770861" y="115525"/>
                  <a:pt x="770391" y="116700"/>
                </a:cubicBezTo>
                <a:cubicBezTo>
                  <a:pt x="778849" y="114586"/>
                  <a:pt x="786309" y="112354"/>
                  <a:pt x="792770" y="110004"/>
                </a:cubicBezTo>
                <a:cubicBezTo>
                  <a:pt x="799231" y="107655"/>
                  <a:pt x="804753" y="105540"/>
                  <a:pt x="809334" y="103660"/>
                </a:cubicBezTo>
                <a:cubicBezTo>
                  <a:pt x="813916" y="101781"/>
                  <a:pt x="817440" y="100371"/>
                  <a:pt x="819907" y="99431"/>
                </a:cubicBezTo>
                <a:cubicBezTo>
                  <a:pt x="822374" y="98491"/>
                  <a:pt x="823960" y="98491"/>
                  <a:pt x="824665" y="99431"/>
                </a:cubicBezTo>
                <a:cubicBezTo>
                  <a:pt x="835472" y="114703"/>
                  <a:pt x="840759" y="127155"/>
                  <a:pt x="840524" y="136788"/>
                </a:cubicBezTo>
                <a:cubicBezTo>
                  <a:pt x="840289" y="146421"/>
                  <a:pt x="834885" y="153117"/>
                  <a:pt x="824312" y="156877"/>
                </a:cubicBezTo>
                <a:cubicBezTo>
                  <a:pt x="817264" y="159461"/>
                  <a:pt x="807866" y="161399"/>
                  <a:pt x="796118" y="162692"/>
                </a:cubicBezTo>
                <a:cubicBezTo>
                  <a:pt x="784371" y="163984"/>
                  <a:pt x="772036" y="164630"/>
                  <a:pt x="759114" y="164630"/>
                </a:cubicBezTo>
                <a:cubicBezTo>
                  <a:pt x="756529" y="178727"/>
                  <a:pt x="754708" y="192765"/>
                  <a:pt x="753651" y="206745"/>
                </a:cubicBezTo>
                <a:cubicBezTo>
                  <a:pt x="752594" y="220724"/>
                  <a:pt x="752065" y="234058"/>
                  <a:pt x="752065" y="246745"/>
                </a:cubicBezTo>
                <a:cubicBezTo>
                  <a:pt x="752065" y="259432"/>
                  <a:pt x="752711" y="271121"/>
                  <a:pt x="754004" y="281811"/>
                </a:cubicBezTo>
                <a:cubicBezTo>
                  <a:pt x="755296" y="292501"/>
                  <a:pt x="757117" y="301488"/>
                  <a:pt x="759466" y="308772"/>
                </a:cubicBezTo>
                <a:cubicBezTo>
                  <a:pt x="760876" y="313706"/>
                  <a:pt x="763871" y="317112"/>
                  <a:pt x="768453" y="318992"/>
                </a:cubicBezTo>
                <a:cubicBezTo>
                  <a:pt x="773035" y="320872"/>
                  <a:pt x="778203" y="321518"/>
                  <a:pt x="783960" y="320930"/>
                </a:cubicBezTo>
                <a:cubicBezTo>
                  <a:pt x="789716" y="320343"/>
                  <a:pt x="795590" y="318522"/>
                  <a:pt x="801581" y="315468"/>
                </a:cubicBezTo>
                <a:cubicBezTo>
                  <a:pt x="807572" y="312413"/>
                  <a:pt x="812917" y="308302"/>
                  <a:pt x="817616" y="303133"/>
                </a:cubicBezTo>
                <a:cubicBezTo>
                  <a:pt x="822080" y="298199"/>
                  <a:pt x="826427" y="295086"/>
                  <a:pt x="830656" y="293794"/>
                </a:cubicBezTo>
                <a:cubicBezTo>
                  <a:pt x="834885" y="292501"/>
                  <a:pt x="838057" y="292736"/>
                  <a:pt x="840171" y="294498"/>
                </a:cubicBezTo>
                <a:cubicBezTo>
                  <a:pt x="842286" y="296261"/>
                  <a:pt x="842815" y="299256"/>
                  <a:pt x="841757" y="303485"/>
                </a:cubicBezTo>
                <a:cubicBezTo>
                  <a:pt x="840700" y="307714"/>
                  <a:pt x="837235" y="312766"/>
                  <a:pt x="831361" y="318640"/>
                </a:cubicBezTo>
                <a:cubicBezTo>
                  <a:pt x="824782" y="324983"/>
                  <a:pt x="818086" y="330740"/>
                  <a:pt x="811273" y="335908"/>
                </a:cubicBezTo>
                <a:cubicBezTo>
                  <a:pt x="804459" y="341077"/>
                  <a:pt x="797469" y="345424"/>
                  <a:pt x="790303" y="348948"/>
                </a:cubicBezTo>
                <a:cubicBezTo>
                  <a:pt x="783137" y="352472"/>
                  <a:pt x="775913" y="354998"/>
                  <a:pt x="768629" y="356525"/>
                </a:cubicBezTo>
                <a:cubicBezTo>
                  <a:pt x="761346" y="358052"/>
                  <a:pt x="754062" y="358346"/>
                  <a:pt x="746779" y="357406"/>
                </a:cubicBezTo>
                <a:cubicBezTo>
                  <a:pt x="734092" y="355997"/>
                  <a:pt x="724458" y="350710"/>
                  <a:pt x="717880" y="341547"/>
                </a:cubicBezTo>
                <a:cubicBezTo>
                  <a:pt x="711301" y="332384"/>
                  <a:pt x="706544" y="320578"/>
                  <a:pt x="703607" y="306129"/>
                </a:cubicBezTo>
                <a:cubicBezTo>
                  <a:pt x="700670" y="291679"/>
                  <a:pt x="699084" y="275115"/>
                  <a:pt x="698849" y="256437"/>
                </a:cubicBezTo>
                <a:cubicBezTo>
                  <a:pt x="698614" y="237758"/>
                  <a:pt x="698614" y="218198"/>
                  <a:pt x="698849" y="197758"/>
                </a:cubicBezTo>
                <a:cubicBezTo>
                  <a:pt x="698849" y="185540"/>
                  <a:pt x="699201" y="172383"/>
                  <a:pt x="699906" y="158286"/>
                </a:cubicBezTo>
                <a:cubicBezTo>
                  <a:pt x="695207" y="157112"/>
                  <a:pt x="690919" y="155761"/>
                  <a:pt x="687043" y="154233"/>
                </a:cubicBezTo>
                <a:cubicBezTo>
                  <a:pt x="683166" y="152706"/>
                  <a:pt x="679936" y="151003"/>
                  <a:pt x="677351" y="149123"/>
                </a:cubicBezTo>
                <a:cubicBezTo>
                  <a:pt x="673827" y="146774"/>
                  <a:pt x="671242" y="144365"/>
                  <a:pt x="669598" y="141899"/>
                </a:cubicBezTo>
                <a:cubicBezTo>
                  <a:pt x="667953" y="139432"/>
                  <a:pt x="667013" y="137082"/>
                  <a:pt x="666778" y="134850"/>
                </a:cubicBezTo>
                <a:cubicBezTo>
                  <a:pt x="666543" y="132618"/>
                  <a:pt x="666837" y="130445"/>
                  <a:pt x="667659" y="128330"/>
                </a:cubicBezTo>
                <a:cubicBezTo>
                  <a:pt x="668482" y="126216"/>
                  <a:pt x="669598" y="124218"/>
                  <a:pt x="671007" y="122339"/>
                </a:cubicBezTo>
                <a:cubicBezTo>
                  <a:pt x="671242" y="122104"/>
                  <a:pt x="674297" y="122104"/>
                  <a:pt x="680170" y="122339"/>
                </a:cubicBezTo>
                <a:cubicBezTo>
                  <a:pt x="686044" y="122574"/>
                  <a:pt x="693093" y="122809"/>
                  <a:pt x="701316" y="123044"/>
                </a:cubicBezTo>
                <a:cubicBezTo>
                  <a:pt x="702021" y="113881"/>
                  <a:pt x="702726" y="105188"/>
                  <a:pt x="703430" y="96964"/>
                </a:cubicBezTo>
                <a:cubicBezTo>
                  <a:pt x="704135" y="88741"/>
                  <a:pt x="704958" y="81458"/>
                  <a:pt x="705897" y="75114"/>
                </a:cubicBezTo>
                <a:cubicBezTo>
                  <a:pt x="706837" y="68770"/>
                  <a:pt x="707836" y="63660"/>
                  <a:pt x="708893" y="59783"/>
                </a:cubicBezTo>
                <a:cubicBezTo>
                  <a:pt x="709950" y="55907"/>
                  <a:pt x="711066" y="53734"/>
                  <a:pt x="712241" y="53264"/>
                </a:cubicBezTo>
                <a:cubicBezTo>
                  <a:pt x="727043" y="47860"/>
                  <a:pt x="739378" y="45158"/>
                  <a:pt x="749246" y="45158"/>
                </a:cubicBezTo>
                <a:close/>
                <a:moveTo>
                  <a:pt x="245121" y="47"/>
                </a:moveTo>
                <a:cubicBezTo>
                  <a:pt x="248293" y="-188"/>
                  <a:pt x="250583" y="459"/>
                  <a:pt x="251993" y="1986"/>
                </a:cubicBezTo>
                <a:cubicBezTo>
                  <a:pt x="253403" y="3513"/>
                  <a:pt x="253814" y="5510"/>
                  <a:pt x="253227" y="7977"/>
                </a:cubicBezTo>
                <a:cubicBezTo>
                  <a:pt x="252639" y="10444"/>
                  <a:pt x="250818" y="12735"/>
                  <a:pt x="247764" y="14849"/>
                </a:cubicBezTo>
                <a:cubicBezTo>
                  <a:pt x="244710" y="16964"/>
                  <a:pt x="242360" y="19842"/>
                  <a:pt x="240716" y="23484"/>
                </a:cubicBezTo>
                <a:cubicBezTo>
                  <a:pt x="239071" y="27125"/>
                  <a:pt x="237779" y="31413"/>
                  <a:pt x="236839" y="36347"/>
                </a:cubicBezTo>
                <a:cubicBezTo>
                  <a:pt x="270672" y="44805"/>
                  <a:pt x="299512" y="48212"/>
                  <a:pt x="323359" y="46568"/>
                </a:cubicBezTo>
                <a:cubicBezTo>
                  <a:pt x="347207" y="44923"/>
                  <a:pt x="365826" y="37404"/>
                  <a:pt x="379219" y="24012"/>
                </a:cubicBezTo>
                <a:cubicBezTo>
                  <a:pt x="382743" y="20488"/>
                  <a:pt x="386150" y="18550"/>
                  <a:pt x="389439" y="18197"/>
                </a:cubicBezTo>
                <a:cubicBezTo>
                  <a:pt x="392728" y="17845"/>
                  <a:pt x="395136" y="18550"/>
                  <a:pt x="396664" y="20312"/>
                </a:cubicBezTo>
                <a:cubicBezTo>
                  <a:pt x="398191" y="22074"/>
                  <a:pt x="398602" y="24776"/>
                  <a:pt x="397897" y="28418"/>
                </a:cubicBezTo>
                <a:cubicBezTo>
                  <a:pt x="397192" y="32059"/>
                  <a:pt x="394490" y="36230"/>
                  <a:pt x="389791" y="40929"/>
                </a:cubicBezTo>
                <a:cubicBezTo>
                  <a:pt x="380863" y="49622"/>
                  <a:pt x="370937" y="57669"/>
                  <a:pt x="360011" y="65070"/>
                </a:cubicBezTo>
                <a:cubicBezTo>
                  <a:pt x="349086" y="72471"/>
                  <a:pt x="337221" y="78873"/>
                  <a:pt x="324416" y="84277"/>
                </a:cubicBezTo>
                <a:cubicBezTo>
                  <a:pt x="311612" y="89681"/>
                  <a:pt x="298102" y="93792"/>
                  <a:pt x="283888" y="96612"/>
                </a:cubicBezTo>
                <a:cubicBezTo>
                  <a:pt x="269673" y="99431"/>
                  <a:pt x="254930" y="100606"/>
                  <a:pt x="239658" y="100136"/>
                </a:cubicBezTo>
                <a:cubicBezTo>
                  <a:pt x="241303" y="114703"/>
                  <a:pt x="242948" y="130268"/>
                  <a:pt x="244592" y="146832"/>
                </a:cubicBezTo>
                <a:cubicBezTo>
                  <a:pt x="246237" y="163396"/>
                  <a:pt x="247059" y="180841"/>
                  <a:pt x="247059" y="199168"/>
                </a:cubicBezTo>
                <a:cubicBezTo>
                  <a:pt x="247059" y="222663"/>
                  <a:pt x="243887" y="244572"/>
                  <a:pt x="237544" y="264895"/>
                </a:cubicBezTo>
                <a:cubicBezTo>
                  <a:pt x="231200" y="285218"/>
                  <a:pt x="222331" y="302663"/>
                  <a:pt x="210936" y="317230"/>
                </a:cubicBezTo>
                <a:cubicBezTo>
                  <a:pt x="199541" y="331797"/>
                  <a:pt x="186090" y="342781"/>
                  <a:pt x="170583" y="350182"/>
                </a:cubicBezTo>
                <a:cubicBezTo>
                  <a:pt x="155076" y="357583"/>
                  <a:pt x="138160" y="359873"/>
                  <a:pt x="119834" y="357054"/>
                </a:cubicBezTo>
                <a:cubicBezTo>
                  <a:pt x="106207" y="354939"/>
                  <a:pt x="94988" y="350652"/>
                  <a:pt x="86177" y="344190"/>
                </a:cubicBezTo>
                <a:cubicBezTo>
                  <a:pt x="77367" y="337729"/>
                  <a:pt x="70788" y="330505"/>
                  <a:pt x="66441" y="322516"/>
                </a:cubicBezTo>
                <a:cubicBezTo>
                  <a:pt x="62095" y="314528"/>
                  <a:pt x="59804" y="306422"/>
                  <a:pt x="59569" y="298199"/>
                </a:cubicBezTo>
                <a:cubicBezTo>
                  <a:pt x="59334" y="289976"/>
                  <a:pt x="60979" y="283162"/>
                  <a:pt x="64503" y="277758"/>
                </a:cubicBezTo>
                <a:cubicBezTo>
                  <a:pt x="66853" y="274234"/>
                  <a:pt x="70024" y="271062"/>
                  <a:pt x="74019" y="268243"/>
                </a:cubicBezTo>
                <a:cubicBezTo>
                  <a:pt x="78013" y="265423"/>
                  <a:pt x="82535" y="263485"/>
                  <a:pt x="87587" y="262428"/>
                </a:cubicBezTo>
                <a:cubicBezTo>
                  <a:pt x="92638" y="261371"/>
                  <a:pt x="98042" y="261429"/>
                  <a:pt x="103798" y="262604"/>
                </a:cubicBezTo>
                <a:cubicBezTo>
                  <a:pt x="109555" y="263779"/>
                  <a:pt x="115487" y="266598"/>
                  <a:pt x="121596" y="271062"/>
                </a:cubicBezTo>
                <a:cubicBezTo>
                  <a:pt x="123006" y="272237"/>
                  <a:pt x="123534" y="274410"/>
                  <a:pt x="123182" y="277582"/>
                </a:cubicBezTo>
                <a:cubicBezTo>
                  <a:pt x="122829" y="280754"/>
                  <a:pt x="122183" y="284513"/>
                  <a:pt x="121243" y="288860"/>
                </a:cubicBezTo>
                <a:cubicBezTo>
                  <a:pt x="120304" y="293206"/>
                  <a:pt x="119364" y="297729"/>
                  <a:pt x="118424" y="302428"/>
                </a:cubicBezTo>
                <a:cubicBezTo>
                  <a:pt x="117484" y="307127"/>
                  <a:pt x="117132" y="311532"/>
                  <a:pt x="117367" y="315644"/>
                </a:cubicBezTo>
                <a:cubicBezTo>
                  <a:pt x="117602" y="319756"/>
                  <a:pt x="118776" y="323339"/>
                  <a:pt x="120891" y="326393"/>
                </a:cubicBezTo>
                <a:cubicBezTo>
                  <a:pt x="123006" y="329447"/>
                  <a:pt x="126647" y="331327"/>
                  <a:pt x="131816" y="332032"/>
                </a:cubicBezTo>
                <a:cubicBezTo>
                  <a:pt x="137455" y="332737"/>
                  <a:pt x="142918" y="329741"/>
                  <a:pt x="148204" y="323045"/>
                </a:cubicBezTo>
                <a:cubicBezTo>
                  <a:pt x="153490" y="316349"/>
                  <a:pt x="158189" y="306540"/>
                  <a:pt x="162301" y="293617"/>
                </a:cubicBezTo>
                <a:cubicBezTo>
                  <a:pt x="166413" y="280695"/>
                  <a:pt x="169643" y="265071"/>
                  <a:pt x="171993" y="246745"/>
                </a:cubicBezTo>
                <a:cubicBezTo>
                  <a:pt x="174342" y="228419"/>
                  <a:pt x="175517" y="207978"/>
                  <a:pt x="175517" y="185423"/>
                </a:cubicBezTo>
                <a:cubicBezTo>
                  <a:pt x="175517" y="167802"/>
                  <a:pt x="176104" y="151120"/>
                  <a:pt x="177279" y="135379"/>
                </a:cubicBezTo>
                <a:cubicBezTo>
                  <a:pt x="178454" y="119637"/>
                  <a:pt x="180568" y="104953"/>
                  <a:pt x="183623" y="91326"/>
                </a:cubicBezTo>
                <a:cubicBezTo>
                  <a:pt x="177514" y="89681"/>
                  <a:pt x="171523" y="87566"/>
                  <a:pt x="165649" y="84982"/>
                </a:cubicBezTo>
                <a:cubicBezTo>
                  <a:pt x="150612" y="79108"/>
                  <a:pt x="136045" y="74703"/>
                  <a:pt x="121948" y="71766"/>
                </a:cubicBezTo>
                <a:cubicBezTo>
                  <a:pt x="107851" y="68829"/>
                  <a:pt x="95047" y="67889"/>
                  <a:pt x="83534" y="68947"/>
                </a:cubicBezTo>
                <a:cubicBezTo>
                  <a:pt x="72021" y="70004"/>
                  <a:pt x="62212" y="73469"/>
                  <a:pt x="54107" y="79343"/>
                </a:cubicBezTo>
                <a:cubicBezTo>
                  <a:pt x="46001" y="85217"/>
                  <a:pt x="40303" y="93910"/>
                  <a:pt x="37014" y="105423"/>
                </a:cubicBezTo>
                <a:cubicBezTo>
                  <a:pt x="33725" y="117405"/>
                  <a:pt x="32432" y="127801"/>
                  <a:pt x="33137" y="136612"/>
                </a:cubicBezTo>
                <a:cubicBezTo>
                  <a:pt x="33842" y="145423"/>
                  <a:pt x="35898" y="152706"/>
                  <a:pt x="39305" y="158462"/>
                </a:cubicBezTo>
                <a:cubicBezTo>
                  <a:pt x="42711" y="164219"/>
                  <a:pt x="47117" y="168330"/>
                  <a:pt x="52521" y="170797"/>
                </a:cubicBezTo>
                <a:cubicBezTo>
                  <a:pt x="57924" y="173264"/>
                  <a:pt x="63622" y="173969"/>
                  <a:pt x="69613" y="172912"/>
                </a:cubicBezTo>
                <a:cubicBezTo>
                  <a:pt x="75604" y="171855"/>
                  <a:pt x="81419" y="168976"/>
                  <a:pt x="87058" y="164277"/>
                </a:cubicBezTo>
                <a:cubicBezTo>
                  <a:pt x="92697" y="159579"/>
                  <a:pt x="97631" y="152882"/>
                  <a:pt x="101860" y="144189"/>
                </a:cubicBezTo>
                <a:cubicBezTo>
                  <a:pt x="104679" y="138081"/>
                  <a:pt x="108497" y="133499"/>
                  <a:pt x="113314" y="130445"/>
                </a:cubicBezTo>
                <a:cubicBezTo>
                  <a:pt x="118130" y="127390"/>
                  <a:pt x="123123" y="125922"/>
                  <a:pt x="128292" y="126039"/>
                </a:cubicBezTo>
                <a:cubicBezTo>
                  <a:pt x="133461" y="126157"/>
                  <a:pt x="138512" y="127860"/>
                  <a:pt x="143446" y="131150"/>
                </a:cubicBezTo>
                <a:cubicBezTo>
                  <a:pt x="148380" y="134439"/>
                  <a:pt x="152492" y="139373"/>
                  <a:pt x="155781" y="145951"/>
                </a:cubicBezTo>
                <a:cubicBezTo>
                  <a:pt x="158366" y="150885"/>
                  <a:pt x="158894" y="156700"/>
                  <a:pt x="157367" y="163396"/>
                </a:cubicBezTo>
                <a:cubicBezTo>
                  <a:pt x="155840" y="170092"/>
                  <a:pt x="152668" y="176612"/>
                  <a:pt x="147852" y="182956"/>
                </a:cubicBezTo>
                <a:cubicBezTo>
                  <a:pt x="143035" y="189300"/>
                  <a:pt x="136691" y="195056"/>
                  <a:pt x="128821" y="200225"/>
                </a:cubicBezTo>
                <a:cubicBezTo>
                  <a:pt x="120950" y="205394"/>
                  <a:pt x="112080" y="209035"/>
                  <a:pt x="102213" y="211150"/>
                </a:cubicBezTo>
                <a:cubicBezTo>
                  <a:pt x="88350" y="214204"/>
                  <a:pt x="74547" y="213676"/>
                  <a:pt x="60803" y="209564"/>
                </a:cubicBezTo>
                <a:cubicBezTo>
                  <a:pt x="47058" y="205452"/>
                  <a:pt x="35134" y="198521"/>
                  <a:pt x="25031" y="188771"/>
                </a:cubicBezTo>
                <a:cubicBezTo>
                  <a:pt x="14929" y="179021"/>
                  <a:pt x="7645" y="166803"/>
                  <a:pt x="3181" y="152119"/>
                </a:cubicBezTo>
                <a:cubicBezTo>
                  <a:pt x="-1283" y="137434"/>
                  <a:pt x="-1048" y="121047"/>
                  <a:pt x="3886" y="102956"/>
                </a:cubicBezTo>
                <a:cubicBezTo>
                  <a:pt x="9055" y="84394"/>
                  <a:pt x="18218" y="68535"/>
                  <a:pt x="31375" y="55378"/>
                </a:cubicBezTo>
                <a:cubicBezTo>
                  <a:pt x="44532" y="42221"/>
                  <a:pt x="59628" y="32059"/>
                  <a:pt x="76662" y="24893"/>
                </a:cubicBezTo>
                <a:cubicBezTo>
                  <a:pt x="93696" y="17727"/>
                  <a:pt x="111728" y="13675"/>
                  <a:pt x="130759" y="12735"/>
                </a:cubicBezTo>
                <a:cubicBezTo>
                  <a:pt x="149790" y="11795"/>
                  <a:pt x="167646" y="14262"/>
                  <a:pt x="184328" y="20136"/>
                </a:cubicBezTo>
                <a:cubicBezTo>
                  <a:pt x="188792" y="21780"/>
                  <a:pt x="193197" y="23307"/>
                  <a:pt x="197544" y="24717"/>
                </a:cubicBezTo>
                <a:cubicBezTo>
                  <a:pt x="201890" y="26127"/>
                  <a:pt x="206178" y="27537"/>
                  <a:pt x="210407" y="28946"/>
                </a:cubicBezTo>
                <a:cubicBezTo>
                  <a:pt x="216751" y="20018"/>
                  <a:pt x="224621" y="12030"/>
                  <a:pt x="234019" y="4981"/>
                </a:cubicBezTo>
                <a:cubicBezTo>
                  <a:pt x="238249" y="1927"/>
                  <a:pt x="241949" y="282"/>
                  <a:pt x="245121" y="47"/>
                </a:cubicBezTo>
                <a:close/>
              </a:path>
            </a:pathLst>
          </a:custGeom>
          <a:solidFill>
            <a:srgbClr val="D5090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ext To Outline"/>
          <p:cNvSpPr/>
          <p:nvPr/>
        </p:nvSpPr>
        <p:spPr>
          <a:xfrm>
            <a:off x="5643405" y="4331621"/>
            <a:ext cx="842286" cy="358220"/>
          </a:xfrm>
          <a:custGeom>
            <a:avLst/>
            <a:gdLst/>
            <a:ahLst/>
            <a:cxnLst/>
            <a:rect l="l" t="t" r="r" b="b"/>
            <a:pathLst>
              <a:path w="842286" h="358220">
                <a:moveTo>
                  <a:pt x="483622" y="188595"/>
                </a:moveTo>
                <a:cubicBezTo>
                  <a:pt x="475634" y="188595"/>
                  <a:pt x="469055" y="190709"/>
                  <a:pt x="463886" y="194938"/>
                </a:cubicBezTo>
                <a:cubicBezTo>
                  <a:pt x="458717" y="199168"/>
                  <a:pt x="456133" y="205981"/>
                  <a:pt x="456133" y="215379"/>
                </a:cubicBezTo>
                <a:cubicBezTo>
                  <a:pt x="456133" y="227597"/>
                  <a:pt x="458835" y="239814"/>
                  <a:pt x="464239" y="252031"/>
                </a:cubicBezTo>
                <a:cubicBezTo>
                  <a:pt x="469643" y="264249"/>
                  <a:pt x="476926" y="274586"/>
                  <a:pt x="486089" y="283045"/>
                </a:cubicBezTo>
                <a:cubicBezTo>
                  <a:pt x="494312" y="276936"/>
                  <a:pt x="502594" y="271473"/>
                  <a:pt x="510935" y="266657"/>
                </a:cubicBezTo>
                <a:cubicBezTo>
                  <a:pt x="519276" y="261840"/>
                  <a:pt x="527205" y="257670"/>
                  <a:pt x="534724" y="254146"/>
                </a:cubicBezTo>
                <a:cubicBezTo>
                  <a:pt x="530025" y="240519"/>
                  <a:pt x="525737" y="229417"/>
                  <a:pt x="521860" y="220842"/>
                </a:cubicBezTo>
                <a:cubicBezTo>
                  <a:pt x="517984" y="212266"/>
                  <a:pt x="514107" y="205629"/>
                  <a:pt x="510230" y="200930"/>
                </a:cubicBezTo>
                <a:cubicBezTo>
                  <a:pt x="506354" y="196231"/>
                  <a:pt x="502242" y="193000"/>
                  <a:pt x="497895" y="191238"/>
                </a:cubicBezTo>
                <a:cubicBezTo>
                  <a:pt x="493549" y="189476"/>
                  <a:pt x="488791" y="188595"/>
                  <a:pt x="483622" y="188595"/>
                </a:cubicBezTo>
                <a:close/>
                <a:moveTo>
                  <a:pt x="365741" y="178022"/>
                </a:moveTo>
                <a:cubicBezTo>
                  <a:pt x="361981" y="179197"/>
                  <a:pt x="358222" y="182897"/>
                  <a:pt x="354463" y="189123"/>
                </a:cubicBezTo>
                <a:cubicBezTo>
                  <a:pt x="350704" y="195350"/>
                  <a:pt x="347180" y="204101"/>
                  <a:pt x="343890" y="215379"/>
                </a:cubicBezTo>
                <a:cubicBezTo>
                  <a:pt x="340601" y="226657"/>
                  <a:pt x="338017" y="240284"/>
                  <a:pt x="336137" y="256260"/>
                </a:cubicBezTo>
                <a:cubicBezTo>
                  <a:pt x="334962" y="266128"/>
                  <a:pt x="334962" y="274939"/>
                  <a:pt x="336137" y="282692"/>
                </a:cubicBezTo>
                <a:cubicBezTo>
                  <a:pt x="345535" y="276114"/>
                  <a:pt x="353347" y="267949"/>
                  <a:pt x="359573" y="258199"/>
                </a:cubicBezTo>
                <a:cubicBezTo>
                  <a:pt x="365799" y="248448"/>
                  <a:pt x="370498" y="238639"/>
                  <a:pt x="373670" y="228771"/>
                </a:cubicBezTo>
                <a:cubicBezTo>
                  <a:pt x="376842" y="218903"/>
                  <a:pt x="378545" y="209740"/>
                  <a:pt x="378780" y="201282"/>
                </a:cubicBezTo>
                <a:cubicBezTo>
                  <a:pt x="379015" y="192824"/>
                  <a:pt x="377841" y="186598"/>
                  <a:pt x="375256" y="182604"/>
                </a:cubicBezTo>
                <a:cubicBezTo>
                  <a:pt x="372672" y="178374"/>
                  <a:pt x="369500" y="176847"/>
                  <a:pt x="365741" y="178022"/>
                </a:cubicBezTo>
                <a:close/>
                <a:moveTo>
                  <a:pt x="499834" y="146656"/>
                </a:moveTo>
                <a:cubicBezTo>
                  <a:pt x="509702" y="146656"/>
                  <a:pt x="518688" y="148183"/>
                  <a:pt x="526794" y="151238"/>
                </a:cubicBezTo>
                <a:cubicBezTo>
                  <a:pt x="534900" y="154292"/>
                  <a:pt x="542183" y="158521"/>
                  <a:pt x="548645" y="163925"/>
                </a:cubicBezTo>
                <a:cubicBezTo>
                  <a:pt x="555106" y="169329"/>
                  <a:pt x="560921" y="175731"/>
                  <a:pt x="566090" y="183132"/>
                </a:cubicBezTo>
                <a:cubicBezTo>
                  <a:pt x="571258" y="190533"/>
                  <a:pt x="575723" y="198463"/>
                  <a:pt x="579482" y="206921"/>
                </a:cubicBezTo>
                <a:cubicBezTo>
                  <a:pt x="580656" y="205041"/>
                  <a:pt x="581949" y="202985"/>
                  <a:pt x="583358" y="200753"/>
                </a:cubicBezTo>
                <a:cubicBezTo>
                  <a:pt x="584768" y="198521"/>
                  <a:pt x="586178" y="196231"/>
                  <a:pt x="587587" y="193881"/>
                </a:cubicBezTo>
                <a:cubicBezTo>
                  <a:pt x="590877" y="188712"/>
                  <a:pt x="594049" y="183426"/>
                  <a:pt x="597103" y="178022"/>
                </a:cubicBezTo>
                <a:cubicBezTo>
                  <a:pt x="600157" y="172618"/>
                  <a:pt x="602977" y="167743"/>
                  <a:pt x="605561" y="163396"/>
                </a:cubicBezTo>
                <a:cubicBezTo>
                  <a:pt x="608146" y="159050"/>
                  <a:pt x="610671" y="155467"/>
                  <a:pt x="613138" y="152647"/>
                </a:cubicBezTo>
                <a:cubicBezTo>
                  <a:pt x="615605" y="149828"/>
                  <a:pt x="618013" y="148301"/>
                  <a:pt x="620363" y="148066"/>
                </a:cubicBezTo>
                <a:cubicBezTo>
                  <a:pt x="633990" y="146656"/>
                  <a:pt x="645444" y="147537"/>
                  <a:pt x="654724" y="150709"/>
                </a:cubicBezTo>
                <a:cubicBezTo>
                  <a:pt x="664005" y="153881"/>
                  <a:pt x="670407" y="158580"/>
                  <a:pt x="673932" y="164806"/>
                </a:cubicBezTo>
                <a:cubicBezTo>
                  <a:pt x="677456" y="171032"/>
                  <a:pt x="677808" y="178492"/>
                  <a:pt x="674989" y="187185"/>
                </a:cubicBezTo>
                <a:cubicBezTo>
                  <a:pt x="672169" y="195878"/>
                  <a:pt x="665356" y="205276"/>
                  <a:pt x="654548" y="215379"/>
                </a:cubicBezTo>
                <a:cubicBezTo>
                  <a:pt x="644680" y="224777"/>
                  <a:pt x="634577" y="233059"/>
                  <a:pt x="624240" y="240225"/>
                </a:cubicBezTo>
                <a:cubicBezTo>
                  <a:pt x="613902" y="247391"/>
                  <a:pt x="604152" y="253558"/>
                  <a:pt x="594988" y="258727"/>
                </a:cubicBezTo>
                <a:cubicBezTo>
                  <a:pt x="599922" y="274939"/>
                  <a:pt x="605972" y="288096"/>
                  <a:pt x="613138" y="298199"/>
                </a:cubicBezTo>
                <a:cubicBezTo>
                  <a:pt x="620304" y="308302"/>
                  <a:pt x="627588" y="315703"/>
                  <a:pt x="634989" y="320402"/>
                </a:cubicBezTo>
                <a:cubicBezTo>
                  <a:pt x="642390" y="325101"/>
                  <a:pt x="649497" y="327215"/>
                  <a:pt x="656310" y="326745"/>
                </a:cubicBezTo>
                <a:cubicBezTo>
                  <a:pt x="663124" y="326275"/>
                  <a:pt x="668880" y="323456"/>
                  <a:pt x="673579" y="318287"/>
                </a:cubicBezTo>
                <a:cubicBezTo>
                  <a:pt x="678513" y="312883"/>
                  <a:pt x="683036" y="309477"/>
                  <a:pt x="687148" y="308067"/>
                </a:cubicBezTo>
                <a:cubicBezTo>
                  <a:pt x="691259" y="306657"/>
                  <a:pt x="694255" y="306833"/>
                  <a:pt x="696134" y="308596"/>
                </a:cubicBezTo>
                <a:cubicBezTo>
                  <a:pt x="698014" y="310358"/>
                  <a:pt x="698308" y="313412"/>
                  <a:pt x="697015" y="317759"/>
                </a:cubicBezTo>
                <a:cubicBezTo>
                  <a:pt x="695723" y="322105"/>
                  <a:pt x="691905" y="327450"/>
                  <a:pt x="685562" y="333794"/>
                </a:cubicBezTo>
                <a:cubicBezTo>
                  <a:pt x="675459" y="343662"/>
                  <a:pt x="663124" y="350593"/>
                  <a:pt x="648557" y="354587"/>
                </a:cubicBezTo>
                <a:cubicBezTo>
                  <a:pt x="633990" y="358581"/>
                  <a:pt x="618953" y="359169"/>
                  <a:pt x="603447" y="356349"/>
                </a:cubicBezTo>
                <a:cubicBezTo>
                  <a:pt x="596633" y="355174"/>
                  <a:pt x="590348" y="352649"/>
                  <a:pt x="584592" y="348772"/>
                </a:cubicBezTo>
                <a:cubicBezTo>
                  <a:pt x="578836" y="344895"/>
                  <a:pt x="573608" y="340138"/>
                  <a:pt x="568909" y="334499"/>
                </a:cubicBezTo>
                <a:cubicBezTo>
                  <a:pt x="564210" y="328860"/>
                  <a:pt x="560040" y="322458"/>
                  <a:pt x="556398" y="315292"/>
                </a:cubicBezTo>
                <a:cubicBezTo>
                  <a:pt x="552756" y="308126"/>
                  <a:pt x="549643" y="300783"/>
                  <a:pt x="547059" y="293265"/>
                </a:cubicBezTo>
                <a:cubicBezTo>
                  <a:pt x="545179" y="295849"/>
                  <a:pt x="543299" y="298669"/>
                  <a:pt x="541420" y="301723"/>
                </a:cubicBezTo>
                <a:cubicBezTo>
                  <a:pt x="539540" y="304778"/>
                  <a:pt x="537661" y="307949"/>
                  <a:pt x="535781" y="311239"/>
                </a:cubicBezTo>
                <a:cubicBezTo>
                  <a:pt x="532257" y="316643"/>
                  <a:pt x="528556" y="322046"/>
                  <a:pt x="524680" y="327450"/>
                </a:cubicBezTo>
                <a:cubicBezTo>
                  <a:pt x="520803" y="332854"/>
                  <a:pt x="516926" y="337729"/>
                  <a:pt x="513050" y="342076"/>
                </a:cubicBezTo>
                <a:cubicBezTo>
                  <a:pt x="509173" y="346422"/>
                  <a:pt x="505355" y="350005"/>
                  <a:pt x="501596" y="352825"/>
                </a:cubicBezTo>
                <a:cubicBezTo>
                  <a:pt x="497837" y="355644"/>
                  <a:pt x="494312" y="357171"/>
                  <a:pt x="491023" y="357406"/>
                </a:cubicBezTo>
                <a:cubicBezTo>
                  <a:pt x="479980" y="358581"/>
                  <a:pt x="470994" y="357465"/>
                  <a:pt x="464063" y="354058"/>
                </a:cubicBezTo>
                <a:cubicBezTo>
                  <a:pt x="457131" y="350652"/>
                  <a:pt x="452609" y="345894"/>
                  <a:pt x="450494" y="339785"/>
                </a:cubicBezTo>
                <a:cubicBezTo>
                  <a:pt x="448380" y="333676"/>
                  <a:pt x="448908" y="326687"/>
                  <a:pt x="452080" y="318816"/>
                </a:cubicBezTo>
                <a:cubicBezTo>
                  <a:pt x="455252" y="310945"/>
                  <a:pt x="461419" y="303133"/>
                  <a:pt x="470582" y="295380"/>
                </a:cubicBezTo>
                <a:cubicBezTo>
                  <a:pt x="471287" y="294910"/>
                  <a:pt x="471992" y="294322"/>
                  <a:pt x="472697" y="293617"/>
                </a:cubicBezTo>
                <a:cubicBezTo>
                  <a:pt x="473402" y="292913"/>
                  <a:pt x="473989" y="292325"/>
                  <a:pt x="474459" y="291855"/>
                </a:cubicBezTo>
                <a:lnTo>
                  <a:pt x="459773" y="276733"/>
                </a:lnTo>
                <a:lnTo>
                  <a:pt x="457724" y="286569"/>
                </a:lnTo>
                <a:cubicBezTo>
                  <a:pt x="454669" y="295732"/>
                  <a:pt x="448737" y="304778"/>
                  <a:pt x="439926" y="313706"/>
                </a:cubicBezTo>
                <a:cubicBezTo>
                  <a:pt x="431116" y="322634"/>
                  <a:pt x="420954" y="330563"/>
                  <a:pt x="409441" y="337494"/>
                </a:cubicBezTo>
                <a:cubicBezTo>
                  <a:pt x="397929" y="344425"/>
                  <a:pt x="385946" y="349770"/>
                  <a:pt x="373494" y="353530"/>
                </a:cubicBezTo>
                <a:cubicBezTo>
                  <a:pt x="361042" y="357289"/>
                  <a:pt x="349529" y="358581"/>
                  <a:pt x="338956" y="357406"/>
                </a:cubicBezTo>
                <a:cubicBezTo>
                  <a:pt x="326504" y="355997"/>
                  <a:pt x="315461" y="352355"/>
                  <a:pt x="305828" y="346481"/>
                </a:cubicBezTo>
                <a:cubicBezTo>
                  <a:pt x="296196" y="340607"/>
                  <a:pt x="288325" y="332795"/>
                  <a:pt x="282216" y="323045"/>
                </a:cubicBezTo>
                <a:cubicBezTo>
                  <a:pt x="276107" y="313295"/>
                  <a:pt x="272054" y="301723"/>
                  <a:pt x="270057" y="288331"/>
                </a:cubicBezTo>
                <a:cubicBezTo>
                  <a:pt x="268060" y="274939"/>
                  <a:pt x="268471" y="260137"/>
                  <a:pt x="271291" y="243926"/>
                </a:cubicBezTo>
                <a:cubicBezTo>
                  <a:pt x="273405" y="232178"/>
                  <a:pt x="277752" y="221312"/>
                  <a:pt x="284330" y="211326"/>
                </a:cubicBezTo>
                <a:cubicBezTo>
                  <a:pt x="290909" y="201341"/>
                  <a:pt x="298721" y="192530"/>
                  <a:pt x="307767" y="184894"/>
                </a:cubicBezTo>
                <a:cubicBezTo>
                  <a:pt x="316812" y="177258"/>
                  <a:pt x="326622" y="171091"/>
                  <a:pt x="337194" y="166392"/>
                </a:cubicBezTo>
                <a:cubicBezTo>
                  <a:pt x="347767" y="161693"/>
                  <a:pt x="358105" y="158932"/>
                  <a:pt x="368208" y="158110"/>
                </a:cubicBezTo>
                <a:cubicBezTo>
                  <a:pt x="378311" y="157288"/>
                  <a:pt x="387767" y="158521"/>
                  <a:pt x="396578" y="161811"/>
                </a:cubicBezTo>
                <a:cubicBezTo>
                  <a:pt x="405388" y="165100"/>
                  <a:pt x="412496" y="170856"/>
                  <a:pt x="417900" y="179079"/>
                </a:cubicBezTo>
                <a:cubicBezTo>
                  <a:pt x="423773" y="188242"/>
                  <a:pt x="426064" y="198698"/>
                  <a:pt x="424772" y="210445"/>
                </a:cubicBezTo>
                <a:cubicBezTo>
                  <a:pt x="423480" y="222193"/>
                  <a:pt x="419368" y="233999"/>
                  <a:pt x="412437" y="245864"/>
                </a:cubicBezTo>
                <a:cubicBezTo>
                  <a:pt x="405506" y="257729"/>
                  <a:pt x="396167" y="268771"/>
                  <a:pt x="384419" y="278992"/>
                </a:cubicBezTo>
                <a:cubicBezTo>
                  <a:pt x="372672" y="289212"/>
                  <a:pt x="359280" y="297259"/>
                  <a:pt x="344243" y="303133"/>
                </a:cubicBezTo>
                <a:cubicBezTo>
                  <a:pt x="344243" y="303133"/>
                  <a:pt x="343773" y="303368"/>
                  <a:pt x="342833" y="303838"/>
                </a:cubicBezTo>
                <a:cubicBezTo>
                  <a:pt x="345887" y="309477"/>
                  <a:pt x="350058" y="313588"/>
                  <a:pt x="355344" y="316173"/>
                </a:cubicBezTo>
                <a:cubicBezTo>
                  <a:pt x="360630" y="318757"/>
                  <a:pt x="366504" y="320108"/>
                  <a:pt x="372965" y="320226"/>
                </a:cubicBezTo>
                <a:cubicBezTo>
                  <a:pt x="379427" y="320343"/>
                  <a:pt x="386181" y="319345"/>
                  <a:pt x="393230" y="317230"/>
                </a:cubicBezTo>
                <a:cubicBezTo>
                  <a:pt x="400278" y="315115"/>
                  <a:pt x="407151" y="312120"/>
                  <a:pt x="413847" y="308243"/>
                </a:cubicBezTo>
                <a:cubicBezTo>
                  <a:pt x="420543" y="304366"/>
                  <a:pt x="426710" y="299726"/>
                  <a:pt x="432349" y="294322"/>
                </a:cubicBezTo>
                <a:cubicBezTo>
                  <a:pt x="437988" y="288918"/>
                  <a:pt x="442687" y="283045"/>
                  <a:pt x="446446" y="276701"/>
                </a:cubicBezTo>
                <a:cubicBezTo>
                  <a:pt x="449030" y="272472"/>
                  <a:pt x="451380" y="269594"/>
                  <a:pt x="453494" y="268067"/>
                </a:cubicBezTo>
                <a:lnTo>
                  <a:pt x="453887" y="267886"/>
                </a:lnTo>
                <a:lnTo>
                  <a:pt x="447499" y="258199"/>
                </a:lnTo>
                <a:cubicBezTo>
                  <a:pt x="440333" y="244924"/>
                  <a:pt x="436750" y="230651"/>
                  <a:pt x="436750" y="215379"/>
                </a:cubicBezTo>
                <a:cubicBezTo>
                  <a:pt x="436750" y="202927"/>
                  <a:pt x="438864" y="192354"/>
                  <a:pt x="443093" y="183661"/>
                </a:cubicBezTo>
                <a:cubicBezTo>
                  <a:pt x="447322" y="174968"/>
                  <a:pt x="452550" y="167860"/>
                  <a:pt x="458776" y="162339"/>
                </a:cubicBezTo>
                <a:cubicBezTo>
                  <a:pt x="465002" y="156818"/>
                  <a:pt x="471816" y="152824"/>
                  <a:pt x="479217" y="150357"/>
                </a:cubicBezTo>
                <a:cubicBezTo>
                  <a:pt x="486618" y="147890"/>
                  <a:pt x="493490" y="146656"/>
                  <a:pt x="499834" y="146656"/>
                </a:cubicBezTo>
                <a:close/>
                <a:moveTo>
                  <a:pt x="749246" y="45158"/>
                </a:moveTo>
                <a:cubicBezTo>
                  <a:pt x="759114" y="45158"/>
                  <a:pt x="766573" y="47742"/>
                  <a:pt x="771625" y="52911"/>
                </a:cubicBezTo>
                <a:cubicBezTo>
                  <a:pt x="776676" y="58080"/>
                  <a:pt x="779261" y="65540"/>
                  <a:pt x="779378" y="75290"/>
                </a:cubicBezTo>
                <a:cubicBezTo>
                  <a:pt x="779496" y="85041"/>
                  <a:pt x="777205" y="96847"/>
                  <a:pt x="772506" y="110709"/>
                </a:cubicBezTo>
                <a:cubicBezTo>
                  <a:pt x="772036" y="111649"/>
                  <a:pt x="771683" y="112588"/>
                  <a:pt x="771449" y="113528"/>
                </a:cubicBezTo>
                <a:cubicBezTo>
                  <a:pt x="771214" y="114468"/>
                  <a:pt x="770861" y="115525"/>
                  <a:pt x="770391" y="116700"/>
                </a:cubicBezTo>
                <a:cubicBezTo>
                  <a:pt x="778849" y="114586"/>
                  <a:pt x="786309" y="112354"/>
                  <a:pt x="792770" y="110004"/>
                </a:cubicBezTo>
                <a:cubicBezTo>
                  <a:pt x="799231" y="107655"/>
                  <a:pt x="804753" y="105540"/>
                  <a:pt x="809334" y="103660"/>
                </a:cubicBezTo>
                <a:cubicBezTo>
                  <a:pt x="813916" y="101781"/>
                  <a:pt x="817440" y="100371"/>
                  <a:pt x="819907" y="99431"/>
                </a:cubicBezTo>
                <a:cubicBezTo>
                  <a:pt x="822374" y="98491"/>
                  <a:pt x="823960" y="98491"/>
                  <a:pt x="824665" y="99431"/>
                </a:cubicBezTo>
                <a:cubicBezTo>
                  <a:pt x="835472" y="114703"/>
                  <a:pt x="840759" y="127155"/>
                  <a:pt x="840524" y="136788"/>
                </a:cubicBezTo>
                <a:cubicBezTo>
                  <a:pt x="840289" y="146421"/>
                  <a:pt x="834885" y="153117"/>
                  <a:pt x="824312" y="156877"/>
                </a:cubicBezTo>
                <a:cubicBezTo>
                  <a:pt x="817264" y="159461"/>
                  <a:pt x="807866" y="161399"/>
                  <a:pt x="796118" y="162692"/>
                </a:cubicBezTo>
                <a:cubicBezTo>
                  <a:pt x="784371" y="163984"/>
                  <a:pt x="772036" y="164630"/>
                  <a:pt x="759114" y="164630"/>
                </a:cubicBezTo>
                <a:cubicBezTo>
                  <a:pt x="756529" y="178727"/>
                  <a:pt x="754708" y="192765"/>
                  <a:pt x="753651" y="206745"/>
                </a:cubicBezTo>
                <a:cubicBezTo>
                  <a:pt x="752594" y="220724"/>
                  <a:pt x="752065" y="234058"/>
                  <a:pt x="752065" y="246745"/>
                </a:cubicBezTo>
                <a:cubicBezTo>
                  <a:pt x="752065" y="259432"/>
                  <a:pt x="752711" y="271121"/>
                  <a:pt x="754004" y="281811"/>
                </a:cubicBezTo>
                <a:cubicBezTo>
                  <a:pt x="755296" y="292501"/>
                  <a:pt x="757117" y="301488"/>
                  <a:pt x="759466" y="308772"/>
                </a:cubicBezTo>
                <a:cubicBezTo>
                  <a:pt x="760876" y="313706"/>
                  <a:pt x="763871" y="317112"/>
                  <a:pt x="768453" y="318992"/>
                </a:cubicBezTo>
                <a:cubicBezTo>
                  <a:pt x="773035" y="320872"/>
                  <a:pt x="778203" y="321518"/>
                  <a:pt x="783960" y="320930"/>
                </a:cubicBezTo>
                <a:cubicBezTo>
                  <a:pt x="789716" y="320343"/>
                  <a:pt x="795590" y="318522"/>
                  <a:pt x="801581" y="315468"/>
                </a:cubicBezTo>
                <a:cubicBezTo>
                  <a:pt x="807572" y="312413"/>
                  <a:pt x="812917" y="308302"/>
                  <a:pt x="817616" y="303133"/>
                </a:cubicBezTo>
                <a:cubicBezTo>
                  <a:pt x="822080" y="298199"/>
                  <a:pt x="826427" y="295086"/>
                  <a:pt x="830656" y="293794"/>
                </a:cubicBezTo>
                <a:cubicBezTo>
                  <a:pt x="834885" y="292501"/>
                  <a:pt x="838057" y="292736"/>
                  <a:pt x="840171" y="294498"/>
                </a:cubicBezTo>
                <a:cubicBezTo>
                  <a:pt x="842286" y="296261"/>
                  <a:pt x="842815" y="299256"/>
                  <a:pt x="841757" y="303485"/>
                </a:cubicBezTo>
                <a:cubicBezTo>
                  <a:pt x="840700" y="307714"/>
                  <a:pt x="837235" y="312766"/>
                  <a:pt x="831361" y="318640"/>
                </a:cubicBezTo>
                <a:cubicBezTo>
                  <a:pt x="824782" y="324983"/>
                  <a:pt x="818086" y="330740"/>
                  <a:pt x="811273" y="335908"/>
                </a:cubicBezTo>
                <a:cubicBezTo>
                  <a:pt x="804459" y="341077"/>
                  <a:pt x="797469" y="345424"/>
                  <a:pt x="790303" y="348948"/>
                </a:cubicBezTo>
                <a:cubicBezTo>
                  <a:pt x="783137" y="352472"/>
                  <a:pt x="775913" y="354998"/>
                  <a:pt x="768629" y="356525"/>
                </a:cubicBezTo>
                <a:cubicBezTo>
                  <a:pt x="761346" y="358052"/>
                  <a:pt x="754062" y="358346"/>
                  <a:pt x="746779" y="357406"/>
                </a:cubicBezTo>
                <a:cubicBezTo>
                  <a:pt x="734092" y="355997"/>
                  <a:pt x="724458" y="350710"/>
                  <a:pt x="717880" y="341547"/>
                </a:cubicBezTo>
                <a:cubicBezTo>
                  <a:pt x="711301" y="332384"/>
                  <a:pt x="706544" y="320578"/>
                  <a:pt x="703607" y="306129"/>
                </a:cubicBezTo>
                <a:cubicBezTo>
                  <a:pt x="700670" y="291679"/>
                  <a:pt x="699084" y="275115"/>
                  <a:pt x="698849" y="256437"/>
                </a:cubicBezTo>
                <a:cubicBezTo>
                  <a:pt x="698614" y="237758"/>
                  <a:pt x="698614" y="218198"/>
                  <a:pt x="698849" y="197758"/>
                </a:cubicBezTo>
                <a:cubicBezTo>
                  <a:pt x="698849" y="185540"/>
                  <a:pt x="699201" y="172383"/>
                  <a:pt x="699906" y="158286"/>
                </a:cubicBezTo>
                <a:cubicBezTo>
                  <a:pt x="695207" y="157112"/>
                  <a:pt x="690919" y="155761"/>
                  <a:pt x="687043" y="154233"/>
                </a:cubicBezTo>
                <a:cubicBezTo>
                  <a:pt x="683166" y="152706"/>
                  <a:pt x="679936" y="151003"/>
                  <a:pt x="677351" y="149123"/>
                </a:cubicBezTo>
                <a:cubicBezTo>
                  <a:pt x="673827" y="146774"/>
                  <a:pt x="671242" y="144365"/>
                  <a:pt x="669598" y="141899"/>
                </a:cubicBezTo>
                <a:cubicBezTo>
                  <a:pt x="667953" y="139432"/>
                  <a:pt x="667013" y="137082"/>
                  <a:pt x="666778" y="134850"/>
                </a:cubicBezTo>
                <a:cubicBezTo>
                  <a:pt x="666543" y="132618"/>
                  <a:pt x="666837" y="130445"/>
                  <a:pt x="667659" y="128330"/>
                </a:cubicBezTo>
                <a:cubicBezTo>
                  <a:pt x="668482" y="126216"/>
                  <a:pt x="669598" y="124218"/>
                  <a:pt x="671007" y="122339"/>
                </a:cubicBezTo>
                <a:cubicBezTo>
                  <a:pt x="671242" y="122104"/>
                  <a:pt x="674297" y="122104"/>
                  <a:pt x="680170" y="122339"/>
                </a:cubicBezTo>
                <a:cubicBezTo>
                  <a:pt x="686044" y="122574"/>
                  <a:pt x="693093" y="122809"/>
                  <a:pt x="701316" y="123044"/>
                </a:cubicBezTo>
                <a:cubicBezTo>
                  <a:pt x="702021" y="113881"/>
                  <a:pt x="702726" y="105188"/>
                  <a:pt x="703430" y="96964"/>
                </a:cubicBezTo>
                <a:cubicBezTo>
                  <a:pt x="704135" y="88741"/>
                  <a:pt x="704958" y="81458"/>
                  <a:pt x="705897" y="75114"/>
                </a:cubicBezTo>
                <a:cubicBezTo>
                  <a:pt x="706837" y="68770"/>
                  <a:pt x="707836" y="63660"/>
                  <a:pt x="708893" y="59783"/>
                </a:cubicBezTo>
                <a:cubicBezTo>
                  <a:pt x="709950" y="55907"/>
                  <a:pt x="711066" y="53734"/>
                  <a:pt x="712241" y="53264"/>
                </a:cubicBezTo>
                <a:cubicBezTo>
                  <a:pt x="727043" y="47860"/>
                  <a:pt x="739378" y="45158"/>
                  <a:pt x="749246" y="45158"/>
                </a:cubicBezTo>
                <a:close/>
                <a:moveTo>
                  <a:pt x="245121" y="47"/>
                </a:moveTo>
                <a:cubicBezTo>
                  <a:pt x="248293" y="-188"/>
                  <a:pt x="250583" y="459"/>
                  <a:pt x="251993" y="1986"/>
                </a:cubicBezTo>
                <a:cubicBezTo>
                  <a:pt x="253403" y="3513"/>
                  <a:pt x="253814" y="5510"/>
                  <a:pt x="253227" y="7977"/>
                </a:cubicBezTo>
                <a:cubicBezTo>
                  <a:pt x="252639" y="10444"/>
                  <a:pt x="250818" y="12735"/>
                  <a:pt x="247764" y="14849"/>
                </a:cubicBezTo>
                <a:cubicBezTo>
                  <a:pt x="244710" y="16964"/>
                  <a:pt x="242360" y="19842"/>
                  <a:pt x="240716" y="23484"/>
                </a:cubicBezTo>
                <a:cubicBezTo>
                  <a:pt x="239071" y="27125"/>
                  <a:pt x="237779" y="31413"/>
                  <a:pt x="236839" y="36347"/>
                </a:cubicBezTo>
                <a:cubicBezTo>
                  <a:pt x="270672" y="44805"/>
                  <a:pt x="299512" y="48212"/>
                  <a:pt x="323359" y="46568"/>
                </a:cubicBezTo>
                <a:cubicBezTo>
                  <a:pt x="347207" y="44923"/>
                  <a:pt x="365826" y="37404"/>
                  <a:pt x="379219" y="24012"/>
                </a:cubicBezTo>
                <a:cubicBezTo>
                  <a:pt x="382743" y="20488"/>
                  <a:pt x="386150" y="18550"/>
                  <a:pt x="389439" y="18197"/>
                </a:cubicBezTo>
                <a:cubicBezTo>
                  <a:pt x="392728" y="17845"/>
                  <a:pt x="395136" y="18550"/>
                  <a:pt x="396664" y="20312"/>
                </a:cubicBezTo>
                <a:cubicBezTo>
                  <a:pt x="398191" y="22074"/>
                  <a:pt x="398602" y="24776"/>
                  <a:pt x="397897" y="28418"/>
                </a:cubicBezTo>
                <a:cubicBezTo>
                  <a:pt x="397192" y="32059"/>
                  <a:pt x="394490" y="36230"/>
                  <a:pt x="389791" y="40929"/>
                </a:cubicBezTo>
                <a:cubicBezTo>
                  <a:pt x="380863" y="49622"/>
                  <a:pt x="370937" y="57669"/>
                  <a:pt x="360011" y="65070"/>
                </a:cubicBezTo>
                <a:cubicBezTo>
                  <a:pt x="349086" y="72471"/>
                  <a:pt x="337221" y="78873"/>
                  <a:pt x="324416" y="84277"/>
                </a:cubicBezTo>
                <a:cubicBezTo>
                  <a:pt x="311612" y="89681"/>
                  <a:pt x="298102" y="93792"/>
                  <a:pt x="283888" y="96612"/>
                </a:cubicBezTo>
                <a:cubicBezTo>
                  <a:pt x="269673" y="99431"/>
                  <a:pt x="254930" y="100606"/>
                  <a:pt x="239658" y="100136"/>
                </a:cubicBezTo>
                <a:cubicBezTo>
                  <a:pt x="241303" y="114703"/>
                  <a:pt x="242948" y="130268"/>
                  <a:pt x="244592" y="146832"/>
                </a:cubicBezTo>
                <a:cubicBezTo>
                  <a:pt x="246237" y="163396"/>
                  <a:pt x="247059" y="180841"/>
                  <a:pt x="247059" y="199168"/>
                </a:cubicBezTo>
                <a:cubicBezTo>
                  <a:pt x="247059" y="222663"/>
                  <a:pt x="243887" y="244572"/>
                  <a:pt x="237544" y="264895"/>
                </a:cubicBezTo>
                <a:cubicBezTo>
                  <a:pt x="231200" y="285218"/>
                  <a:pt x="222331" y="302663"/>
                  <a:pt x="210936" y="317230"/>
                </a:cubicBezTo>
                <a:cubicBezTo>
                  <a:pt x="199541" y="331797"/>
                  <a:pt x="186090" y="342781"/>
                  <a:pt x="170583" y="350182"/>
                </a:cubicBezTo>
                <a:cubicBezTo>
                  <a:pt x="155076" y="357583"/>
                  <a:pt x="138160" y="359873"/>
                  <a:pt x="119834" y="357054"/>
                </a:cubicBezTo>
                <a:cubicBezTo>
                  <a:pt x="106207" y="354939"/>
                  <a:pt x="94988" y="350652"/>
                  <a:pt x="86177" y="344190"/>
                </a:cubicBezTo>
                <a:cubicBezTo>
                  <a:pt x="77367" y="337729"/>
                  <a:pt x="70788" y="330505"/>
                  <a:pt x="66441" y="322516"/>
                </a:cubicBezTo>
                <a:cubicBezTo>
                  <a:pt x="62095" y="314528"/>
                  <a:pt x="59804" y="306422"/>
                  <a:pt x="59569" y="298199"/>
                </a:cubicBezTo>
                <a:cubicBezTo>
                  <a:pt x="59334" y="289976"/>
                  <a:pt x="60979" y="283162"/>
                  <a:pt x="64503" y="277758"/>
                </a:cubicBezTo>
                <a:cubicBezTo>
                  <a:pt x="66853" y="274234"/>
                  <a:pt x="70024" y="271062"/>
                  <a:pt x="74019" y="268243"/>
                </a:cubicBezTo>
                <a:cubicBezTo>
                  <a:pt x="78013" y="265423"/>
                  <a:pt x="82535" y="263485"/>
                  <a:pt x="87587" y="262428"/>
                </a:cubicBezTo>
                <a:cubicBezTo>
                  <a:pt x="92638" y="261371"/>
                  <a:pt x="98042" y="261429"/>
                  <a:pt x="103798" y="262604"/>
                </a:cubicBezTo>
                <a:cubicBezTo>
                  <a:pt x="109555" y="263779"/>
                  <a:pt x="115487" y="266598"/>
                  <a:pt x="121596" y="271062"/>
                </a:cubicBezTo>
                <a:cubicBezTo>
                  <a:pt x="123006" y="272237"/>
                  <a:pt x="123534" y="274410"/>
                  <a:pt x="123182" y="277582"/>
                </a:cubicBezTo>
                <a:cubicBezTo>
                  <a:pt x="122829" y="280754"/>
                  <a:pt x="122183" y="284513"/>
                  <a:pt x="121243" y="288860"/>
                </a:cubicBezTo>
                <a:cubicBezTo>
                  <a:pt x="120304" y="293206"/>
                  <a:pt x="119364" y="297729"/>
                  <a:pt x="118424" y="302428"/>
                </a:cubicBezTo>
                <a:cubicBezTo>
                  <a:pt x="117484" y="307127"/>
                  <a:pt x="117132" y="311532"/>
                  <a:pt x="117367" y="315644"/>
                </a:cubicBezTo>
                <a:cubicBezTo>
                  <a:pt x="117602" y="319756"/>
                  <a:pt x="118776" y="323339"/>
                  <a:pt x="120891" y="326393"/>
                </a:cubicBezTo>
                <a:cubicBezTo>
                  <a:pt x="123006" y="329447"/>
                  <a:pt x="126647" y="331327"/>
                  <a:pt x="131816" y="332032"/>
                </a:cubicBezTo>
                <a:cubicBezTo>
                  <a:pt x="137455" y="332737"/>
                  <a:pt x="142918" y="329741"/>
                  <a:pt x="148204" y="323045"/>
                </a:cubicBezTo>
                <a:cubicBezTo>
                  <a:pt x="153490" y="316349"/>
                  <a:pt x="158189" y="306540"/>
                  <a:pt x="162301" y="293617"/>
                </a:cubicBezTo>
                <a:cubicBezTo>
                  <a:pt x="166413" y="280695"/>
                  <a:pt x="169643" y="265071"/>
                  <a:pt x="171993" y="246745"/>
                </a:cubicBezTo>
                <a:cubicBezTo>
                  <a:pt x="174342" y="228419"/>
                  <a:pt x="175517" y="207978"/>
                  <a:pt x="175517" y="185423"/>
                </a:cubicBezTo>
                <a:cubicBezTo>
                  <a:pt x="175517" y="167802"/>
                  <a:pt x="176104" y="151120"/>
                  <a:pt x="177279" y="135379"/>
                </a:cubicBezTo>
                <a:cubicBezTo>
                  <a:pt x="178454" y="119637"/>
                  <a:pt x="180568" y="104953"/>
                  <a:pt x="183623" y="91326"/>
                </a:cubicBezTo>
                <a:cubicBezTo>
                  <a:pt x="177514" y="89681"/>
                  <a:pt x="171523" y="87566"/>
                  <a:pt x="165649" y="84982"/>
                </a:cubicBezTo>
                <a:cubicBezTo>
                  <a:pt x="150612" y="79108"/>
                  <a:pt x="136045" y="74703"/>
                  <a:pt x="121948" y="71766"/>
                </a:cubicBezTo>
                <a:cubicBezTo>
                  <a:pt x="107851" y="68829"/>
                  <a:pt x="95047" y="67889"/>
                  <a:pt x="83534" y="68947"/>
                </a:cubicBezTo>
                <a:cubicBezTo>
                  <a:pt x="72021" y="70004"/>
                  <a:pt x="62212" y="73469"/>
                  <a:pt x="54107" y="79343"/>
                </a:cubicBezTo>
                <a:cubicBezTo>
                  <a:pt x="46001" y="85217"/>
                  <a:pt x="40303" y="93910"/>
                  <a:pt x="37014" y="105423"/>
                </a:cubicBezTo>
                <a:cubicBezTo>
                  <a:pt x="33725" y="117405"/>
                  <a:pt x="32432" y="127801"/>
                  <a:pt x="33137" y="136612"/>
                </a:cubicBezTo>
                <a:cubicBezTo>
                  <a:pt x="33842" y="145423"/>
                  <a:pt x="35898" y="152706"/>
                  <a:pt x="39305" y="158462"/>
                </a:cubicBezTo>
                <a:cubicBezTo>
                  <a:pt x="42711" y="164219"/>
                  <a:pt x="47117" y="168330"/>
                  <a:pt x="52521" y="170797"/>
                </a:cubicBezTo>
                <a:cubicBezTo>
                  <a:pt x="57924" y="173264"/>
                  <a:pt x="63622" y="173969"/>
                  <a:pt x="69613" y="172912"/>
                </a:cubicBezTo>
                <a:cubicBezTo>
                  <a:pt x="75604" y="171855"/>
                  <a:pt x="81419" y="168976"/>
                  <a:pt x="87058" y="164277"/>
                </a:cubicBezTo>
                <a:cubicBezTo>
                  <a:pt x="92697" y="159579"/>
                  <a:pt x="97631" y="152882"/>
                  <a:pt x="101860" y="144189"/>
                </a:cubicBezTo>
                <a:cubicBezTo>
                  <a:pt x="104679" y="138081"/>
                  <a:pt x="108497" y="133499"/>
                  <a:pt x="113314" y="130445"/>
                </a:cubicBezTo>
                <a:cubicBezTo>
                  <a:pt x="118130" y="127390"/>
                  <a:pt x="123123" y="125922"/>
                  <a:pt x="128292" y="126039"/>
                </a:cubicBezTo>
                <a:cubicBezTo>
                  <a:pt x="133461" y="126157"/>
                  <a:pt x="138512" y="127860"/>
                  <a:pt x="143446" y="131150"/>
                </a:cubicBezTo>
                <a:cubicBezTo>
                  <a:pt x="148380" y="134439"/>
                  <a:pt x="152492" y="139373"/>
                  <a:pt x="155781" y="145951"/>
                </a:cubicBezTo>
                <a:cubicBezTo>
                  <a:pt x="158366" y="150885"/>
                  <a:pt x="158894" y="156700"/>
                  <a:pt x="157367" y="163396"/>
                </a:cubicBezTo>
                <a:cubicBezTo>
                  <a:pt x="155840" y="170092"/>
                  <a:pt x="152668" y="176612"/>
                  <a:pt x="147852" y="182956"/>
                </a:cubicBezTo>
                <a:cubicBezTo>
                  <a:pt x="143035" y="189300"/>
                  <a:pt x="136691" y="195056"/>
                  <a:pt x="128821" y="200225"/>
                </a:cubicBezTo>
                <a:cubicBezTo>
                  <a:pt x="120950" y="205394"/>
                  <a:pt x="112080" y="209035"/>
                  <a:pt x="102213" y="211150"/>
                </a:cubicBezTo>
                <a:cubicBezTo>
                  <a:pt x="88350" y="214204"/>
                  <a:pt x="74547" y="213676"/>
                  <a:pt x="60803" y="209564"/>
                </a:cubicBezTo>
                <a:cubicBezTo>
                  <a:pt x="47058" y="205452"/>
                  <a:pt x="35134" y="198521"/>
                  <a:pt x="25031" y="188771"/>
                </a:cubicBezTo>
                <a:cubicBezTo>
                  <a:pt x="14929" y="179021"/>
                  <a:pt x="7645" y="166803"/>
                  <a:pt x="3181" y="152119"/>
                </a:cubicBezTo>
                <a:cubicBezTo>
                  <a:pt x="-1283" y="137434"/>
                  <a:pt x="-1048" y="121047"/>
                  <a:pt x="3886" y="102956"/>
                </a:cubicBezTo>
                <a:cubicBezTo>
                  <a:pt x="9055" y="84394"/>
                  <a:pt x="18218" y="68535"/>
                  <a:pt x="31375" y="55378"/>
                </a:cubicBezTo>
                <a:cubicBezTo>
                  <a:pt x="44532" y="42221"/>
                  <a:pt x="59628" y="32059"/>
                  <a:pt x="76662" y="24893"/>
                </a:cubicBezTo>
                <a:cubicBezTo>
                  <a:pt x="93696" y="17727"/>
                  <a:pt x="111728" y="13675"/>
                  <a:pt x="130759" y="12735"/>
                </a:cubicBezTo>
                <a:cubicBezTo>
                  <a:pt x="149790" y="11795"/>
                  <a:pt x="167646" y="14262"/>
                  <a:pt x="184328" y="20136"/>
                </a:cubicBezTo>
                <a:cubicBezTo>
                  <a:pt x="188792" y="21780"/>
                  <a:pt x="193197" y="23307"/>
                  <a:pt x="197544" y="24717"/>
                </a:cubicBezTo>
                <a:cubicBezTo>
                  <a:pt x="201890" y="26127"/>
                  <a:pt x="206178" y="27537"/>
                  <a:pt x="210407" y="28946"/>
                </a:cubicBezTo>
                <a:cubicBezTo>
                  <a:pt x="216751" y="20018"/>
                  <a:pt x="224621" y="12030"/>
                  <a:pt x="234019" y="4981"/>
                </a:cubicBezTo>
                <a:cubicBezTo>
                  <a:pt x="238249" y="1927"/>
                  <a:pt x="241949" y="282"/>
                  <a:pt x="245121" y="47"/>
                </a:cubicBezTo>
                <a:close/>
              </a:path>
            </a:pathLst>
          </a:custGeom>
          <a:solidFill>
            <a:srgbClr val="D5090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Text To Outline"/>
          <p:cNvSpPr/>
          <p:nvPr/>
        </p:nvSpPr>
        <p:spPr>
          <a:xfrm>
            <a:off x="8424146" y="4331621"/>
            <a:ext cx="842286" cy="358220"/>
          </a:xfrm>
          <a:custGeom>
            <a:avLst/>
            <a:gdLst/>
            <a:ahLst/>
            <a:cxnLst/>
            <a:rect l="l" t="t" r="r" b="b"/>
            <a:pathLst>
              <a:path w="842286" h="358220">
                <a:moveTo>
                  <a:pt x="483622" y="188595"/>
                </a:moveTo>
                <a:cubicBezTo>
                  <a:pt x="475634" y="188595"/>
                  <a:pt x="469055" y="190709"/>
                  <a:pt x="463886" y="194938"/>
                </a:cubicBezTo>
                <a:cubicBezTo>
                  <a:pt x="458717" y="199168"/>
                  <a:pt x="456133" y="205981"/>
                  <a:pt x="456133" y="215379"/>
                </a:cubicBezTo>
                <a:cubicBezTo>
                  <a:pt x="456133" y="227597"/>
                  <a:pt x="458835" y="239814"/>
                  <a:pt x="464239" y="252031"/>
                </a:cubicBezTo>
                <a:cubicBezTo>
                  <a:pt x="469643" y="264249"/>
                  <a:pt x="476926" y="274586"/>
                  <a:pt x="486089" y="283045"/>
                </a:cubicBezTo>
                <a:cubicBezTo>
                  <a:pt x="494312" y="276936"/>
                  <a:pt x="502594" y="271473"/>
                  <a:pt x="510935" y="266657"/>
                </a:cubicBezTo>
                <a:cubicBezTo>
                  <a:pt x="519276" y="261840"/>
                  <a:pt x="527205" y="257670"/>
                  <a:pt x="534724" y="254146"/>
                </a:cubicBezTo>
                <a:cubicBezTo>
                  <a:pt x="530025" y="240519"/>
                  <a:pt x="525737" y="229417"/>
                  <a:pt x="521860" y="220842"/>
                </a:cubicBezTo>
                <a:cubicBezTo>
                  <a:pt x="517984" y="212266"/>
                  <a:pt x="514107" y="205629"/>
                  <a:pt x="510230" y="200930"/>
                </a:cubicBezTo>
                <a:cubicBezTo>
                  <a:pt x="506354" y="196231"/>
                  <a:pt x="502242" y="193000"/>
                  <a:pt x="497895" y="191238"/>
                </a:cubicBezTo>
                <a:cubicBezTo>
                  <a:pt x="493549" y="189476"/>
                  <a:pt x="488791" y="188595"/>
                  <a:pt x="483622" y="188595"/>
                </a:cubicBezTo>
                <a:close/>
                <a:moveTo>
                  <a:pt x="365741" y="178022"/>
                </a:moveTo>
                <a:cubicBezTo>
                  <a:pt x="361981" y="179197"/>
                  <a:pt x="358222" y="182897"/>
                  <a:pt x="354463" y="189123"/>
                </a:cubicBezTo>
                <a:cubicBezTo>
                  <a:pt x="350704" y="195350"/>
                  <a:pt x="347180" y="204101"/>
                  <a:pt x="343890" y="215379"/>
                </a:cubicBezTo>
                <a:cubicBezTo>
                  <a:pt x="340601" y="226657"/>
                  <a:pt x="338017" y="240284"/>
                  <a:pt x="336137" y="256260"/>
                </a:cubicBezTo>
                <a:cubicBezTo>
                  <a:pt x="334962" y="266128"/>
                  <a:pt x="334962" y="274939"/>
                  <a:pt x="336137" y="282692"/>
                </a:cubicBezTo>
                <a:cubicBezTo>
                  <a:pt x="345535" y="276114"/>
                  <a:pt x="353347" y="267949"/>
                  <a:pt x="359573" y="258199"/>
                </a:cubicBezTo>
                <a:cubicBezTo>
                  <a:pt x="365799" y="248448"/>
                  <a:pt x="370498" y="238639"/>
                  <a:pt x="373670" y="228771"/>
                </a:cubicBezTo>
                <a:cubicBezTo>
                  <a:pt x="376842" y="218903"/>
                  <a:pt x="378545" y="209740"/>
                  <a:pt x="378780" y="201282"/>
                </a:cubicBezTo>
                <a:cubicBezTo>
                  <a:pt x="379015" y="192824"/>
                  <a:pt x="377841" y="186598"/>
                  <a:pt x="375256" y="182604"/>
                </a:cubicBezTo>
                <a:cubicBezTo>
                  <a:pt x="372672" y="178374"/>
                  <a:pt x="369500" y="176847"/>
                  <a:pt x="365741" y="178022"/>
                </a:cubicBezTo>
                <a:close/>
                <a:moveTo>
                  <a:pt x="499834" y="146656"/>
                </a:moveTo>
                <a:cubicBezTo>
                  <a:pt x="509702" y="146656"/>
                  <a:pt x="518688" y="148183"/>
                  <a:pt x="526794" y="151238"/>
                </a:cubicBezTo>
                <a:cubicBezTo>
                  <a:pt x="534900" y="154292"/>
                  <a:pt x="542183" y="158521"/>
                  <a:pt x="548645" y="163925"/>
                </a:cubicBezTo>
                <a:cubicBezTo>
                  <a:pt x="555106" y="169329"/>
                  <a:pt x="560921" y="175731"/>
                  <a:pt x="566090" y="183132"/>
                </a:cubicBezTo>
                <a:cubicBezTo>
                  <a:pt x="571258" y="190533"/>
                  <a:pt x="575723" y="198463"/>
                  <a:pt x="579482" y="206921"/>
                </a:cubicBezTo>
                <a:cubicBezTo>
                  <a:pt x="580656" y="205041"/>
                  <a:pt x="581949" y="202985"/>
                  <a:pt x="583358" y="200753"/>
                </a:cubicBezTo>
                <a:cubicBezTo>
                  <a:pt x="584768" y="198521"/>
                  <a:pt x="586178" y="196231"/>
                  <a:pt x="587587" y="193881"/>
                </a:cubicBezTo>
                <a:cubicBezTo>
                  <a:pt x="590877" y="188712"/>
                  <a:pt x="594049" y="183426"/>
                  <a:pt x="597103" y="178022"/>
                </a:cubicBezTo>
                <a:cubicBezTo>
                  <a:pt x="600157" y="172618"/>
                  <a:pt x="602977" y="167743"/>
                  <a:pt x="605561" y="163396"/>
                </a:cubicBezTo>
                <a:cubicBezTo>
                  <a:pt x="608146" y="159050"/>
                  <a:pt x="610671" y="155467"/>
                  <a:pt x="613138" y="152647"/>
                </a:cubicBezTo>
                <a:cubicBezTo>
                  <a:pt x="615605" y="149828"/>
                  <a:pt x="618013" y="148301"/>
                  <a:pt x="620363" y="148066"/>
                </a:cubicBezTo>
                <a:cubicBezTo>
                  <a:pt x="633990" y="146656"/>
                  <a:pt x="645444" y="147537"/>
                  <a:pt x="654724" y="150709"/>
                </a:cubicBezTo>
                <a:cubicBezTo>
                  <a:pt x="664005" y="153881"/>
                  <a:pt x="670407" y="158580"/>
                  <a:pt x="673932" y="164806"/>
                </a:cubicBezTo>
                <a:cubicBezTo>
                  <a:pt x="677456" y="171032"/>
                  <a:pt x="677808" y="178492"/>
                  <a:pt x="674989" y="187185"/>
                </a:cubicBezTo>
                <a:cubicBezTo>
                  <a:pt x="672169" y="195878"/>
                  <a:pt x="665356" y="205276"/>
                  <a:pt x="654548" y="215379"/>
                </a:cubicBezTo>
                <a:cubicBezTo>
                  <a:pt x="644680" y="224777"/>
                  <a:pt x="634577" y="233059"/>
                  <a:pt x="624240" y="240225"/>
                </a:cubicBezTo>
                <a:cubicBezTo>
                  <a:pt x="613902" y="247391"/>
                  <a:pt x="604152" y="253558"/>
                  <a:pt x="594988" y="258727"/>
                </a:cubicBezTo>
                <a:cubicBezTo>
                  <a:pt x="599922" y="274939"/>
                  <a:pt x="605972" y="288096"/>
                  <a:pt x="613138" y="298199"/>
                </a:cubicBezTo>
                <a:cubicBezTo>
                  <a:pt x="620304" y="308302"/>
                  <a:pt x="627588" y="315703"/>
                  <a:pt x="634989" y="320402"/>
                </a:cubicBezTo>
                <a:cubicBezTo>
                  <a:pt x="642390" y="325101"/>
                  <a:pt x="649497" y="327215"/>
                  <a:pt x="656310" y="326745"/>
                </a:cubicBezTo>
                <a:cubicBezTo>
                  <a:pt x="663124" y="326275"/>
                  <a:pt x="668880" y="323456"/>
                  <a:pt x="673579" y="318287"/>
                </a:cubicBezTo>
                <a:cubicBezTo>
                  <a:pt x="678513" y="312883"/>
                  <a:pt x="683036" y="309477"/>
                  <a:pt x="687148" y="308067"/>
                </a:cubicBezTo>
                <a:cubicBezTo>
                  <a:pt x="691259" y="306657"/>
                  <a:pt x="694255" y="306833"/>
                  <a:pt x="696134" y="308596"/>
                </a:cubicBezTo>
                <a:cubicBezTo>
                  <a:pt x="698014" y="310358"/>
                  <a:pt x="698308" y="313412"/>
                  <a:pt x="697015" y="317759"/>
                </a:cubicBezTo>
                <a:cubicBezTo>
                  <a:pt x="695723" y="322105"/>
                  <a:pt x="691905" y="327450"/>
                  <a:pt x="685562" y="333794"/>
                </a:cubicBezTo>
                <a:cubicBezTo>
                  <a:pt x="675459" y="343662"/>
                  <a:pt x="663124" y="350593"/>
                  <a:pt x="648557" y="354587"/>
                </a:cubicBezTo>
                <a:cubicBezTo>
                  <a:pt x="633990" y="358581"/>
                  <a:pt x="618953" y="359169"/>
                  <a:pt x="603447" y="356349"/>
                </a:cubicBezTo>
                <a:cubicBezTo>
                  <a:pt x="596633" y="355174"/>
                  <a:pt x="590348" y="352649"/>
                  <a:pt x="584592" y="348772"/>
                </a:cubicBezTo>
                <a:cubicBezTo>
                  <a:pt x="578836" y="344895"/>
                  <a:pt x="573608" y="340138"/>
                  <a:pt x="568909" y="334499"/>
                </a:cubicBezTo>
                <a:cubicBezTo>
                  <a:pt x="564210" y="328860"/>
                  <a:pt x="560040" y="322458"/>
                  <a:pt x="556398" y="315292"/>
                </a:cubicBezTo>
                <a:cubicBezTo>
                  <a:pt x="552756" y="308126"/>
                  <a:pt x="549643" y="300783"/>
                  <a:pt x="547059" y="293265"/>
                </a:cubicBezTo>
                <a:cubicBezTo>
                  <a:pt x="545179" y="295849"/>
                  <a:pt x="543299" y="298669"/>
                  <a:pt x="541420" y="301723"/>
                </a:cubicBezTo>
                <a:cubicBezTo>
                  <a:pt x="539540" y="304778"/>
                  <a:pt x="537661" y="307949"/>
                  <a:pt x="535781" y="311239"/>
                </a:cubicBezTo>
                <a:cubicBezTo>
                  <a:pt x="532257" y="316643"/>
                  <a:pt x="528556" y="322046"/>
                  <a:pt x="524680" y="327450"/>
                </a:cubicBezTo>
                <a:cubicBezTo>
                  <a:pt x="520803" y="332854"/>
                  <a:pt x="516926" y="337729"/>
                  <a:pt x="513050" y="342076"/>
                </a:cubicBezTo>
                <a:cubicBezTo>
                  <a:pt x="509173" y="346422"/>
                  <a:pt x="505355" y="350005"/>
                  <a:pt x="501596" y="352825"/>
                </a:cubicBezTo>
                <a:cubicBezTo>
                  <a:pt x="497837" y="355644"/>
                  <a:pt x="494312" y="357171"/>
                  <a:pt x="491023" y="357406"/>
                </a:cubicBezTo>
                <a:cubicBezTo>
                  <a:pt x="479980" y="358581"/>
                  <a:pt x="470994" y="357465"/>
                  <a:pt x="464063" y="354058"/>
                </a:cubicBezTo>
                <a:cubicBezTo>
                  <a:pt x="457131" y="350652"/>
                  <a:pt x="452609" y="345894"/>
                  <a:pt x="450494" y="339785"/>
                </a:cubicBezTo>
                <a:cubicBezTo>
                  <a:pt x="448380" y="333676"/>
                  <a:pt x="448908" y="326687"/>
                  <a:pt x="452080" y="318816"/>
                </a:cubicBezTo>
                <a:cubicBezTo>
                  <a:pt x="455252" y="310945"/>
                  <a:pt x="461419" y="303133"/>
                  <a:pt x="470582" y="295380"/>
                </a:cubicBezTo>
                <a:cubicBezTo>
                  <a:pt x="471287" y="294910"/>
                  <a:pt x="471992" y="294322"/>
                  <a:pt x="472697" y="293617"/>
                </a:cubicBezTo>
                <a:cubicBezTo>
                  <a:pt x="473402" y="292913"/>
                  <a:pt x="473989" y="292325"/>
                  <a:pt x="474459" y="291855"/>
                </a:cubicBezTo>
                <a:lnTo>
                  <a:pt x="459773" y="276733"/>
                </a:lnTo>
                <a:lnTo>
                  <a:pt x="457724" y="286569"/>
                </a:lnTo>
                <a:cubicBezTo>
                  <a:pt x="454669" y="295732"/>
                  <a:pt x="448737" y="304778"/>
                  <a:pt x="439926" y="313706"/>
                </a:cubicBezTo>
                <a:cubicBezTo>
                  <a:pt x="431116" y="322634"/>
                  <a:pt x="420954" y="330563"/>
                  <a:pt x="409441" y="337494"/>
                </a:cubicBezTo>
                <a:cubicBezTo>
                  <a:pt x="397929" y="344425"/>
                  <a:pt x="385946" y="349770"/>
                  <a:pt x="373494" y="353530"/>
                </a:cubicBezTo>
                <a:cubicBezTo>
                  <a:pt x="361042" y="357289"/>
                  <a:pt x="349529" y="358581"/>
                  <a:pt x="338956" y="357406"/>
                </a:cubicBezTo>
                <a:cubicBezTo>
                  <a:pt x="326504" y="355997"/>
                  <a:pt x="315461" y="352355"/>
                  <a:pt x="305828" y="346481"/>
                </a:cubicBezTo>
                <a:cubicBezTo>
                  <a:pt x="296196" y="340607"/>
                  <a:pt x="288325" y="332795"/>
                  <a:pt x="282216" y="323045"/>
                </a:cubicBezTo>
                <a:cubicBezTo>
                  <a:pt x="276107" y="313295"/>
                  <a:pt x="272054" y="301723"/>
                  <a:pt x="270057" y="288331"/>
                </a:cubicBezTo>
                <a:cubicBezTo>
                  <a:pt x="268060" y="274939"/>
                  <a:pt x="268471" y="260137"/>
                  <a:pt x="271291" y="243926"/>
                </a:cubicBezTo>
                <a:cubicBezTo>
                  <a:pt x="273405" y="232178"/>
                  <a:pt x="277752" y="221312"/>
                  <a:pt x="284330" y="211326"/>
                </a:cubicBezTo>
                <a:cubicBezTo>
                  <a:pt x="290909" y="201341"/>
                  <a:pt x="298721" y="192530"/>
                  <a:pt x="307767" y="184894"/>
                </a:cubicBezTo>
                <a:cubicBezTo>
                  <a:pt x="316812" y="177258"/>
                  <a:pt x="326622" y="171091"/>
                  <a:pt x="337194" y="166392"/>
                </a:cubicBezTo>
                <a:cubicBezTo>
                  <a:pt x="347767" y="161693"/>
                  <a:pt x="358105" y="158932"/>
                  <a:pt x="368208" y="158110"/>
                </a:cubicBezTo>
                <a:cubicBezTo>
                  <a:pt x="378311" y="157288"/>
                  <a:pt x="387767" y="158521"/>
                  <a:pt x="396578" y="161811"/>
                </a:cubicBezTo>
                <a:cubicBezTo>
                  <a:pt x="405388" y="165100"/>
                  <a:pt x="412496" y="170856"/>
                  <a:pt x="417900" y="179079"/>
                </a:cubicBezTo>
                <a:cubicBezTo>
                  <a:pt x="423773" y="188242"/>
                  <a:pt x="426064" y="198698"/>
                  <a:pt x="424772" y="210445"/>
                </a:cubicBezTo>
                <a:cubicBezTo>
                  <a:pt x="423480" y="222193"/>
                  <a:pt x="419368" y="233999"/>
                  <a:pt x="412437" y="245864"/>
                </a:cubicBezTo>
                <a:cubicBezTo>
                  <a:pt x="405506" y="257729"/>
                  <a:pt x="396167" y="268771"/>
                  <a:pt x="384419" y="278992"/>
                </a:cubicBezTo>
                <a:cubicBezTo>
                  <a:pt x="372672" y="289212"/>
                  <a:pt x="359280" y="297259"/>
                  <a:pt x="344243" y="303133"/>
                </a:cubicBezTo>
                <a:cubicBezTo>
                  <a:pt x="344243" y="303133"/>
                  <a:pt x="343773" y="303368"/>
                  <a:pt x="342833" y="303838"/>
                </a:cubicBezTo>
                <a:cubicBezTo>
                  <a:pt x="345887" y="309477"/>
                  <a:pt x="350058" y="313588"/>
                  <a:pt x="355344" y="316173"/>
                </a:cubicBezTo>
                <a:cubicBezTo>
                  <a:pt x="360630" y="318757"/>
                  <a:pt x="366504" y="320108"/>
                  <a:pt x="372965" y="320226"/>
                </a:cubicBezTo>
                <a:cubicBezTo>
                  <a:pt x="379427" y="320343"/>
                  <a:pt x="386181" y="319345"/>
                  <a:pt x="393230" y="317230"/>
                </a:cubicBezTo>
                <a:cubicBezTo>
                  <a:pt x="400278" y="315115"/>
                  <a:pt x="407151" y="312120"/>
                  <a:pt x="413847" y="308243"/>
                </a:cubicBezTo>
                <a:cubicBezTo>
                  <a:pt x="420543" y="304366"/>
                  <a:pt x="426710" y="299726"/>
                  <a:pt x="432349" y="294322"/>
                </a:cubicBezTo>
                <a:cubicBezTo>
                  <a:pt x="437988" y="288918"/>
                  <a:pt x="442687" y="283045"/>
                  <a:pt x="446446" y="276701"/>
                </a:cubicBezTo>
                <a:cubicBezTo>
                  <a:pt x="449030" y="272472"/>
                  <a:pt x="451380" y="269594"/>
                  <a:pt x="453494" y="268067"/>
                </a:cubicBezTo>
                <a:lnTo>
                  <a:pt x="453887" y="267886"/>
                </a:lnTo>
                <a:lnTo>
                  <a:pt x="447499" y="258199"/>
                </a:lnTo>
                <a:cubicBezTo>
                  <a:pt x="440333" y="244924"/>
                  <a:pt x="436750" y="230651"/>
                  <a:pt x="436750" y="215379"/>
                </a:cubicBezTo>
                <a:cubicBezTo>
                  <a:pt x="436750" y="202927"/>
                  <a:pt x="438864" y="192354"/>
                  <a:pt x="443093" y="183661"/>
                </a:cubicBezTo>
                <a:cubicBezTo>
                  <a:pt x="447322" y="174968"/>
                  <a:pt x="452550" y="167860"/>
                  <a:pt x="458776" y="162339"/>
                </a:cubicBezTo>
                <a:cubicBezTo>
                  <a:pt x="465002" y="156818"/>
                  <a:pt x="471816" y="152824"/>
                  <a:pt x="479217" y="150357"/>
                </a:cubicBezTo>
                <a:cubicBezTo>
                  <a:pt x="486618" y="147890"/>
                  <a:pt x="493490" y="146656"/>
                  <a:pt x="499834" y="146656"/>
                </a:cubicBezTo>
                <a:close/>
                <a:moveTo>
                  <a:pt x="749246" y="45158"/>
                </a:moveTo>
                <a:cubicBezTo>
                  <a:pt x="759114" y="45158"/>
                  <a:pt x="766573" y="47742"/>
                  <a:pt x="771625" y="52911"/>
                </a:cubicBezTo>
                <a:cubicBezTo>
                  <a:pt x="776676" y="58080"/>
                  <a:pt x="779261" y="65540"/>
                  <a:pt x="779378" y="75290"/>
                </a:cubicBezTo>
                <a:cubicBezTo>
                  <a:pt x="779496" y="85041"/>
                  <a:pt x="777205" y="96847"/>
                  <a:pt x="772506" y="110709"/>
                </a:cubicBezTo>
                <a:cubicBezTo>
                  <a:pt x="772036" y="111649"/>
                  <a:pt x="771683" y="112588"/>
                  <a:pt x="771449" y="113528"/>
                </a:cubicBezTo>
                <a:cubicBezTo>
                  <a:pt x="771214" y="114468"/>
                  <a:pt x="770861" y="115525"/>
                  <a:pt x="770391" y="116700"/>
                </a:cubicBezTo>
                <a:cubicBezTo>
                  <a:pt x="778849" y="114586"/>
                  <a:pt x="786309" y="112354"/>
                  <a:pt x="792770" y="110004"/>
                </a:cubicBezTo>
                <a:cubicBezTo>
                  <a:pt x="799231" y="107655"/>
                  <a:pt x="804753" y="105540"/>
                  <a:pt x="809334" y="103660"/>
                </a:cubicBezTo>
                <a:cubicBezTo>
                  <a:pt x="813916" y="101781"/>
                  <a:pt x="817440" y="100371"/>
                  <a:pt x="819907" y="99431"/>
                </a:cubicBezTo>
                <a:cubicBezTo>
                  <a:pt x="822374" y="98491"/>
                  <a:pt x="823960" y="98491"/>
                  <a:pt x="824665" y="99431"/>
                </a:cubicBezTo>
                <a:cubicBezTo>
                  <a:pt x="835472" y="114703"/>
                  <a:pt x="840759" y="127155"/>
                  <a:pt x="840524" y="136788"/>
                </a:cubicBezTo>
                <a:cubicBezTo>
                  <a:pt x="840289" y="146421"/>
                  <a:pt x="834885" y="153117"/>
                  <a:pt x="824312" y="156877"/>
                </a:cubicBezTo>
                <a:cubicBezTo>
                  <a:pt x="817264" y="159461"/>
                  <a:pt x="807866" y="161399"/>
                  <a:pt x="796118" y="162692"/>
                </a:cubicBezTo>
                <a:cubicBezTo>
                  <a:pt x="784371" y="163984"/>
                  <a:pt x="772036" y="164630"/>
                  <a:pt x="759114" y="164630"/>
                </a:cubicBezTo>
                <a:cubicBezTo>
                  <a:pt x="756529" y="178727"/>
                  <a:pt x="754708" y="192765"/>
                  <a:pt x="753651" y="206745"/>
                </a:cubicBezTo>
                <a:cubicBezTo>
                  <a:pt x="752594" y="220724"/>
                  <a:pt x="752065" y="234058"/>
                  <a:pt x="752065" y="246745"/>
                </a:cubicBezTo>
                <a:cubicBezTo>
                  <a:pt x="752065" y="259432"/>
                  <a:pt x="752711" y="271121"/>
                  <a:pt x="754004" y="281811"/>
                </a:cubicBezTo>
                <a:cubicBezTo>
                  <a:pt x="755296" y="292501"/>
                  <a:pt x="757117" y="301488"/>
                  <a:pt x="759466" y="308772"/>
                </a:cubicBezTo>
                <a:cubicBezTo>
                  <a:pt x="760876" y="313706"/>
                  <a:pt x="763871" y="317112"/>
                  <a:pt x="768453" y="318992"/>
                </a:cubicBezTo>
                <a:cubicBezTo>
                  <a:pt x="773035" y="320872"/>
                  <a:pt x="778203" y="321518"/>
                  <a:pt x="783960" y="320930"/>
                </a:cubicBezTo>
                <a:cubicBezTo>
                  <a:pt x="789716" y="320343"/>
                  <a:pt x="795590" y="318522"/>
                  <a:pt x="801581" y="315468"/>
                </a:cubicBezTo>
                <a:cubicBezTo>
                  <a:pt x="807572" y="312413"/>
                  <a:pt x="812917" y="308302"/>
                  <a:pt x="817616" y="303133"/>
                </a:cubicBezTo>
                <a:cubicBezTo>
                  <a:pt x="822080" y="298199"/>
                  <a:pt x="826427" y="295086"/>
                  <a:pt x="830656" y="293794"/>
                </a:cubicBezTo>
                <a:cubicBezTo>
                  <a:pt x="834885" y="292501"/>
                  <a:pt x="838057" y="292736"/>
                  <a:pt x="840171" y="294498"/>
                </a:cubicBezTo>
                <a:cubicBezTo>
                  <a:pt x="842286" y="296261"/>
                  <a:pt x="842815" y="299256"/>
                  <a:pt x="841757" y="303485"/>
                </a:cubicBezTo>
                <a:cubicBezTo>
                  <a:pt x="840700" y="307714"/>
                  <a:pt x="837235" y="312766"/>
                  <a:pt x="831361" y="318640"/>
                </a:cubicBezTo>
                <a:cubicBezTo>
                  <a:pt x="824782" y="324983"/>
                  <a:pt x="818086" y="330740"/>
                  <a:pt x="811273" y="335908"/>
                </a:cubicBezTo>
                <a:cubicBezTo>
                  <a:pt x="804459" y="341077"/>
                  <a:pt x="797469" y="345424"/>
                  <a:pt x="790303" y="348948"/>
                </a:cubicBezTo>
                <a:cubicBezTo>
                  <a:pt x="783137" y="352472"/>
                  <a:pt x="775913" y="354998"/>
                  <a:pt x="768629" y="356525"/>
                </a:cubicBezTo>
                <a:cubicBezTo>
                  <a:pt x="761346" y="358052"/>
                  <a:pt x="754062" y="358346"/>
                  <a:pt x="746779" y="357406"/>
                </a:cubicBezTo>
                <a:cubicBezTo>
                  <a:pt x="734092" y="355997"/>
                  <a:pt x="724458" y="350710"/>
                  <a:pt x="717880" y="341547"/>
                </a:cubicBezTo>
                <a:cubicBezTo>
                  <a:pt x="711301" y="332384"/>
                  <a:pt x="706544" y="320578"/>
                  <a:pt x="703607" y="306129"/>
                </a:cubicBezTo>
                <a:cubicBezTo>
                  <a:pt x="700670" y="291679"/>
                  <a:pt x="699084" y="275115"/>
                  <a:pt x="698849" y="256437"/>
                </a:cubicBezTo>
                <a:cubicBezTo>
                  <a:pt x="698614" y="237758"/>
                  <a:pt x="698614" y="218198"/>
                  <a:pt x="698849" y="197758"/>
                </a:cubicBezTo>
                <a:cubicBezTo>
                  <a:pt x="698849" y="185540"/>
                  <a:pt x="699201" y="172383"/>
                  <a:pt x="699906" y="158286"/>
                </a:cubicBezTo>
                <a:cubicBezTo>
                  <a:pt x="695207" y="157112"/>
                  <a:pt x="690919" y="155761"/>
                  <a:pt x="687043" y="154233"/>
                </a:cubicBezTo>
                <a:cubicBezTo>
                  <a:pt x="683166" y="152706"/>
                  <a:pt x="679936" y="151003"/>
                  <a:pt x="677351" y="149123"/>
                </a:cubicBezTo>
                <a:cubicBezTo>
                  <a:pt x="673827" y="146774"/>
                  <a:pt x="671242" y="144365"/>
                  <a:pt x="669598" y="141899"/>
                </a:cubicBezTo>
                <a:cubicBezTo>
                  <a:pt x="667953" y="139432"/>
                  <a:pt x="667013" y="137082"/>
                  <a:pt x="666778" y="134850"/>
                </a:cubicBezTo>
                <a:cubicBezTo>
                  <a:pt x="666543" y="132618"/>
                  <a:pt x="666837" y="130445"/>
                  <a:pt x="667659" y="128330"/>
                </a:cubicBezTo>
                <a:cubicBezTo>
                  <a:pt x="668482" y="126216"/>
                  <a:pt x="669598" y="124218"/>
                  <a:pt x="671007" y="122339"/>
                </a:cubicBezTo>
                <a:cubicBezTo>
                  <a:pt x="671242" y="122104"/>
                  <a:pt x="674297" y="122104"/>
                  <a:pt x="680170" y="122339"/>
                </a:cubicBezTo>
                <a:cubicBezTo>
                  <a:pt x="686044" y="122574"/>
                  <a:pt x="693093" y="122809"/>
                  <a:pt x="701316" y="123044"/>
                </a:cubicBezTo>
                <a:cubicBezTo>
                  <a:pt x="702021" y="113881"/>
                  <a:pt x="702726" y="105188"/>
                  <a:pt x="703430" y="96964"/>
                </a:cubicBezTo>
                <a:cubicBezTo>
                  <a:pt x="704135" y="88741"/>
                  <a:pt x="704958" y="81458"/>
                  <a:pt x="705897" y="75114"/>
                </a:cubicBezTo>
                <a:cubicBezTo>
                  <a:pt x="706837" y="68770"/>
                  <a:pt x="707836" y="63660"/>
                  <a:pt x="708893" y="59783"/>
                </a:cubicBezTo>
                <a:cubicBezTo>
                  <a:pt x="709950" y="55907"/>
                  <a:pt x="711066" y="53734"/>
                  <a:pt x="712241" y="53264"/>
                </a:cubicBezTo>
                <a:cubicBezTo>
                  <a:pt x="727043" y="47860"/>
                  <a:pt x="739378" y="45158"/>
                  <a:pt x="749246" y="45158"/>
                </a:cubicBezTo>
                <a:close/>
                <a:moveTo>
                  <a:pt x="245121" y="47"/>
                </a:moveTo>
                <a:cubicBezTo>
                  <a:pt x="248293" y="-188"/>
                  <a:pt x="250583" y="459"/>
                  <a:pt x="251993" y="1986"/>
                </a:cubicBezTo>
                <a:cubicBezTo>
                  <a:pt x="253403" y="3513"/>
                  <a:pt x="253814" y="5510"/>
                  <a:pt x="253227" y="7977"/>
                </a:cubicBezTo>
                <a:cubicBezTo>
                  <a:pt x="252639" y="10444"/>
                  <a:pt x="250818" y="12735"/>
                  <a:pt x="247764" y="14849"/>
                </a:cubicBezTo>
                <a:cubicBezTo>
                  <a:pt x="244710" y="16964"/>
                  <a:pt x="242360" y="19842"/>
                  <a:pt x="240716" y="23484"/>
                </a:cubicBezTo>
                <a:cubicBezTo>
                  <a:pt x="239071" y="27125"/>
                  <a:pt x="237779" y="31413"/>
                  <a:pt x="236839" y="36347"/>
                </a:cubicBezTo>
                <a:cubicBezTo>
                  <a:pt x="270672" y="44805"/>
                  <a:pt x="299512" y="48212"/>
                  <a:pt x="323359" y="46568"/>
                </a:cubicBezTo>
                <a:cubicBezTo>
                  <a:pt x="347207" y="44923"/>
                  <a:pt x="365826" y="37404"/>
                  <a:pt x="379219" y="24012"/>
                </a:cubicBezTo>
                <a:cubicBezTo>
                  <a:pt x="382743" y="20488"/>
                  <a:pt x="386150" y="18550"/>
                  <a:pt x="389439" y="18197"/>
                </a:cubicBezTo>
                <a:cubicBezTo>
                  <a:pt x="392728" y="17845"/>
                  <a:pt x="395136" y="18550"/>
                  <a:pt x="396664" y="20312"/>
                </a:cubicBezTo>
                <a:cubicBezTo>
                  <a:pt x="398191" y="22074"/>
                  <a:pt x="398602" y="24776"/>
                  <a:pt x="397897" y="28418"/>
                </a:cubicBezTo>
                <a:cubicBezTo>
                  <a:pt x="397192" y="32059"/>
                  <a:pt x="394490" y="36230"/>
                  <a:pt x="389791" y="40929"/>
                </a:cubicBezTo>
                <a:cubicBezTo>
                  <a:pt x="380863" y="49622"/>
                  <a:pt x="370937" y="57669"/>
                  <a:pt x="360011" y="65070"/>
                </a:cubicBezTo>
                <a:cubicBezTo>
                  <a:pt x="349086" y="72471"/>
                  <a:pt x="337221" y="78873"/>
                  <a:pt x="324416" y="84277"/>
                </a:cubicBezTo>
                <a:cubicBezTo>
                  <a:pt x="311612" y="89681"/>
                  <a:pt x="298102" y="93792"/>
                  <a:pt x="283888" y="96612"/>
                </a:cubicBezTo>
                <a:cubicBezTo>
                  <a:pt x="269673" y="99431"/>
                  <a:pt x="254930" y="100606"/>
                  <a:pt x="239658" y="100136"/>
                </a:cubicBezTo>
                <a:cubicBezTo>
                  <a:pt x="241303" y="114703"/>
                  <a:pt x="242948" y="130268"/>
                  <a:pt x="244592" y="146832"/>
                </a:cubicBezTo>
                <a:cubicBezTo>
                  <a:pt x="246237" y="163396"/>
                  <a:pt x="247059" y="180841"/>
                  <a:pt x="247059" y="199168"/>
                </a:cubicBezTo>
                <a:cubicBezTo>
                  <a:pt x="247059" y="222663"/>
                  <a:pt x="243887" y="244572"/>
                  <a:pt x="237544" y="264895"/>
                </a:cubicBezTo>
                <a:cubicBezTo>
                  <a:pt x="231200" y="285218"/>
                  <a:pt x="222331" y="302663"/>
                  <a:pt x="210936" y="317230"/>
                </a:cubicBezTo>
                <a:cubicBezTo>
                  <a:pt x="199541" y="331797"/>
                  <a:pt x="186090" y="342781"/>
                  <a:pt x="170583" y="350182"/>
                </a:cubicBezTo>
                <a:cubicBezTo>
                  <a:pt x="155076" y="357583"/>
                  <a:pt x="138160" y="359873"/>
                  <a:pt x="119834" y="357054"/>
                </a:cubicBezTo>
                <a:cubicBezTo>
                  <a:pt x="106207" y="354939"/>
                  <a:pt x="94988" y="350652"/>
                  <a:pt x="86177" y="344190"/>
                </a:cubicBezTo>
                <a:cubicBezTo>
                  <a:pt x="77367" y="337729"/>
                  <a:pt x="70788" y="330505"/>
                  <a:pt x="66441" y="322516"/>
                </a:cubicBezTo>
                <a:cubicBezTo>
                  <a:pt x="62095" y="314528"/>
                  <a:pt x="59804" y="306422"/>
                  <a:pt x="59569" y="298199"/>
                </a:cubicBezTo>
                <a:cubicBezTo>
                  <a:pt x="59334" y="289976"/>
                  <a:pt x="60979" y="283162"/>
                  <a:pt x="64503" y="277758"/>
                </a:cubicBezTo>
                <a:cubicBezTo>
                  <a:pt x="66853" y="274234"/>
                  <a:pt x="70024" y="271062"/>
                  <a:pt x="74019" y="268243"/>
                </a:cubicBezTo>
                <a:cubicBezTo>
                  <a:pt x="78013" y="265423"/>
                  <a:pt x="82535" y="263485"/>
                  <a:pt x="87587" y="262428"/>
                </a:cubicBezTo>
                <a:cubicBezTo>
                  <a:pt x="92638" y="261371"/>
                  <a:pt x="98042" y="261429"/>
                  <a:pt x="103798" y="262604"/>
                </a:cubicBezTo>
                <a:cubicBezTo>
                  <a:pt x="109555" y="263779"/>
                  <a:pt x="115487" y="266598"/>
                  <a:pt x="121596" y="271062"/>
                </a:cubicBezTo>
                <a:cubicBezTo>
                  <a:pt x="123006" y="272237"/>
                  <a:pt x="123534" y="274410"/>
                  <a:pt x="123182" y="277582"/>
                </a:cubicBezTo>
                <a:cubicBezTo>
                  <a:pt x="122829" y="280754"/>
                  <a:pt x="122183" y="284513"/>
                  <a:pt x="121243" y="288860"/>
                </a:cubicBezTo>
                <a:cubicBezTo>
                  <a:pt x="120304" y="293206"/>
                  <a:pt x="119364" y="297729"/>
                  <a:pt x="118424" y="302428"/>
                </a:cubicBezTo>
                <a:cubicBezTo>
                  <a:pt x="117484" y="307127"/>
                  <a:pt x="117132" y="311532"/>
                  <a:pt x="117367" y="315644"/>
                </a:cubicBezTo>
                <a:cubicBezTo>
                  <a:pt x="117602" y="319756"/>
                  <a:pt x="118776" y="323339"/>
                  <a:pt x="120891" y="326393"/>
                </a:cubicBezTo>
                <a:cubicBezTo>
                  <a:pt x="123006" y="329447"/>
                  <a:pt x="126647" y="331327"/>
                  <a:pt x="131816" y="332032"/>
                </a:cubicBezTo>
                <a:cubicBezTo>
                  <a:pt x="137455" y="332737"/>
                  <a:pt x="142918" y="329741"/>
                  <a:pt x="148204" y="323045"/>
                </a:cubicBezTo>
                <a:cubicBezTo>
                  <a:pt x="153490" y="316349"/>
                  <a:pt x="158189" y="306540"/>
                  <a:pt x="162301" y="293617"/>
                </a:cubicBezTo>
                <a:cubicBezTo>
                  <a:pt x="166413" y="280695"/>
                  <a:pt x="169643" y="265071"/>
                  <a:pt x="171993" y="246745"/>
                </a:cubicBezTo>
                <a:cubicBezTo>
                  <a:pt x="174342" y="228419"/>
                  <a:pt x="175517" y="207978"/>
                  <a:pt x="175517" y="185423"/>
                </a:cubicBezTo>
                <a:cubicBezTo>
                  <a:pt x="175517" y="167802"/>
                  <a:pt x="176104" y="151120"/>
                  <a:pt x="177279" y="135379"/>
                </a:cubicBezTo>
                <a:cubicBezTo>
                  <a:pt x="178454" y="119637"/>
                  <a:pt x="180568" y="104953"/>
                  <a:pt x="183623" y="91326"/>
                </a:cubicBezTo>
                <a:cubicBezTo>
                  <a:pt x="177514" y="89681"/>
                  <a:pt x="171523" y="87566"/>
                  <a:pt x="165649" y="84982"/>
                </a:cubicBezTo>
                <a:cubicBezTo>
                  <a:pt x="150612" y="79108"/>
                  <a:pt x="136045" y="74703"/>
                  <a:pt x="121948" y="71766"/>
                </a:cubicBezTo>
                <a:cubicBezTo>
                  <a:pt x="107851" y="68829"/>
                  <a:pt x="95047" y="67889"/>
                  <a:pt x="83534" y="68947"/>
                </a:cubicBezTo>
                <a:cubicBezTo>
                  <a:pt x="72021" y="70004"/>
                  <a:pt x="62212" y="73469"/>
                  <a:pt x="54107" y="79343"/>
                </a:cubicBezTo>
                <a:cubicBezTo>
                  <a:pt x="46001" y="85217"/>
                  <a:pt x="40303" y="93910"/>
                  <a:pt x="37014" y="105423"/>
                </a:cubicBezTo>
                <a:cubicBezTo>
                  <a:pt x="33725" y="117405"/>
                  <a:pt x="32432" y="127801"/>
                  <a:pt x="33137" y="136612"/>
                </a:cubicBezTo>
                <a:cubicBezTo>
                  <a:pt x="33842" y="145423"/>
                  <a:pt x="35898" y="152706"/>
                  <a:pt x="39305" y="158462"/>
                </a:cubicBezTo>
                <a:cubicBezTo>
                  <a:pt x="42711" y="164219"/>
                  <a:pt x="47117" y="168330"/>
                  <a:pt x="52521" y="170797"/>
                </a:cubicBezTo>
                <a:cubicBezTo>
                  <a:pt x="57924" y="173264"/>
                  <a:pt x="63622" y="173969"/>
                  <a:pt x="69613" y="172912"/>
                </a:cubicBezTo>
                <a:cubicBezTo>
                  <a:pt x="75604" y="171855"/>
                  <a:pt x="81419" y="168976"/>
                  <a:pt x="87058" y="164277"/>
                </a:cubicBezTo>
                <a:cubicBezTo>
                  <a:pt x="92697" y="159579"/>
                  <a:pt x="97631" y="152882"/>
                  <a:pt x="101860" y="144189"/>
                </a:cubicBezTo>
                <a:cubicBezTo>
                  <a:pt x="104679" y="138081"/>
                  <a:pt x="108497" y="133499"/>
                  <a:pt x="113314" y="130445"/>
                </a:cubicBezTo>
                <a:cubicBezTo>
                  <a:pt x="118130" y="127390"/>
                  <a:pt x="123123" y="125922"/>
                  <a:pt x="128292" y="126039"/>
                </a:cubicBezTo>
                <a:cubicBezTo>
                  <a:pt x="133461" y="126157"/>
                  <a:pt x="138512" y="127860"/>
                  <a:pt x="143446" y="131150"/>
                </a:cubicBezTo>
                <a:cubicBezTo>
                  <a:pt x="148380" y="134439"/>
                  <a:pt x="152492" y="139373"/>
                  <a:pt x="155781" y="145951"/>
                </a:cubicBezTo>
                <a:cubicBezTo>
                  <a:pt x="158366" y="150885"/>
                  <a:pt x="158894" y="156700"/>
                  <a:pt x="157367" y="163396"/>
                </a:cubicBezTo>
                <a:cubicBezTo>
                  <a:pt x="155840" y="170092"/>
                  <a:pt x="152668" y="176612"/>
                  <a:pt x="147852" y="182956"/>
                </a:cubicBezTo>
                <a:cubicBezTo>
                  <a:pt x="143035" y="189300"/>
                  <a:pt x="136691" y="195056"/>
                  <a:pt x="128821" y="200225"/>
                </a:cubicBezTo>
                <a:cubicBezTo>
                  <a:pt x="120950" y="205394"/>
                  <a:pt x="112080" y="209035"/>
                  <a:pt x="102213" y="211150"/>
                </a:cubicBezTo>
                <a:cubicBezTo>
                  <a:pt x="88350" y="214204"/>
                  <a:pt x="74547" y="213676"/>
                  <a:pt x="60803" y="209564"/>
                </a:cubicBezTo>
                <a:cubicBezTo>
                  <a:pt x="47058" y="205452"/>
                  <a:pt x="35134" y="198521"/>
                  <a:pt x="25031" y="188771"/>
                </a:cubicBezTo>
                <a:cubicBezTo>
                  <a:pt x="14929" y="179021"/>
                  <a:pt x="7645" y="166803"/>
                  <a:pt x="3181" y="152119"/>
                </a:cubicBezTo>
                <a:cubicBezTo>
                  <a:pt x="-1283" y="137434"/>
                  <a:pt x="-1048" y="121047"/>
                  <a:pt x="3886" y="102956"/>
                </a:cubicBezTo>
                <a:cubicBezTo>
                  <a:pt x="9055" y="84394"/>
                  <a:pt x="18218" y="68535"/>
                  <a:pt x="31375" y="55378"/>
                </a:cubicBezTo>
                <a:cubicBezTo>
                  <a:pt x="44532" y="42221"/>
                  <a:pt x="59628" y="32059"/>
                  <a:pt x="76662" y="24893"/>
                </a:cubicBezTo>
                <a:cubicBezTo>
                  <a:pt x="93696" y="17727"/>
                  <a:pt x="111728" y="13675"/>
                  <a:pt x="130759" y="12735"/>
                </a:cubicBezTo>
                <a:cubicBezTo>
                  <a:pt x="149790" y="11795"/>
                  <a:pt x="167646" y="14262"/>
                  <a:pt x="184328" y="20136"/>
                </a:cubicBezTo>
                <a:cubicBezTo>
                  <a:pt x="188792" y="21780"/>
                  <a:pt x="193197" y="23307"/>
                  <a:pt x="197544" y="24717"/>
                </a:cubicBezTo>
                <a:cubicBezTo>
                  <a:pt x="201890" y="26127"/>
                  <a:pt x="206178" y="27537"/>
                  <a:pt x="210407" y="28946"/>
                </a:cubicBezTo>
                <a:cubicBezTo>
                  <a:pt x="216751" y="20018"/>
                  <a:pt x="224621" y="12030"/>
                  <a:pt x="234019" y="4981"/>
                </a:cubicBezTo>
                <a:cubicBezTo>
                  <a:pt x="238249" y="1927"/>
                  <a:pt x="241949" y="282"/>
                  <a:pt x="245121" y="47"/>
                </a:cubicBezTo>
                <a:close/>
              </a:path>
            </a:pathLst>
          </a:custGeom>
          <a:solidFill>
            <a:srgbClr val="D5090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733" y="2877264"/>
            <a:ext cx="1207113" cy="1103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685" y="2877264"/>
            <a:ext cx="1176630" cy="11034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612" y="2895554"/>
            <a:ext cx="110347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27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b="2012"/>
          <a:stretch>
            <a:fillRect/>
          </a:stretch>
        </p:blipFill>
        <p:spPr>
          <a:xfrm>
            <a:off x="0" y="0"/>
            <a:ext cx="12193057" cy="6858000"/>
          </a:xfrm>
          <a:custGeom>
            <a:avLst/>
            <a:gdLst>
              <a:gd name="connsiteX0" fmla="*/ 0 w 12193057"/>
              <a:gd name="connsiteY0" fmla="*/ 0 h 6858000"/>
              <a:gd name="connsiteX1" fmla="*/ 12193057 w 12193057"/>
              <a:gd name="connsiteY1" fmla="*/ 0 h 6858000"/>
              <a:gd name="connsiteX2" fmla="*/ 12193057 w 12193057"/>
              <a:gd name="connsiteY2" fmla="*/ 6858000 h 6858000"/>
              <a:gd name="connsiteX3" fmla="*/ 0 w 121930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057" h="6858000">
                <a:moveTo>
                  <a:pt x="0" y="0"/>
                </a:moveTo>
                <a:lnTo>
                  <a:pt x="12193057" y="0"/>
                </a:lnTo>
                <a:lnTo>
                  <a:pt x="1219305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0" name="Picture 3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58" y="3562350"/>
            <a:ext cx="1204265" cy="1109672"/>
          </a:xfrm>
          <a:prstGeom prst="rect">
            <a:avLst/>
          </a:prstGeom>
        </p:spPr>
      </p:pic>
      <p:grpSp>
        <p:nvGrpSpPr>
          <p:cNvPr id="81" name="Group 8"/>
          <p:cNvGrpSpPr/>
          <p:nvPr/>
        </p:nvGrpSpPr>
        <p:grpSpPr>
          <a:xfrm>
            <a:off x="8113395" y="3516935"/>
            <a:ext cx="904155" cy="1200502"/>
            <a:chOff x="3878106" y="2899148"/>
            <a:chExt cx="1033987" cy="1372889"/>
          </a:xfrm>
        </p:grpSpPr>
        <p:pic>
          <p:nvPicPr>
            <p:cNvPr id="82" name="Picture 3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31"/>
            <a:stretch/>
          </p:blipFill>
          <p:spPr>
            <a:xfrm>
              <a:off x="3878106" y="2899148"/>
              <a:ext cx="649991" cy="1371736"/>
            </a:xfrm>
            <a:prstGeom prst="rect">
              <a:avLst/>
            </a:prstGeom>
          </p:spPr>
        </p:pic>
        <p:pic>
          <p:nvPicPr>
            <p:cNvPr id="83" name="Picture 3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31"/>
            <a:stretch/>
          </p:blipFill>
          <p:spPr>
            <a:xfrm>
              <a:off x="4331231" y="3046191"/>
              <a:ext cx="580862" cy="1225846"/>
            </a:xfrm>
            <a:prstGeom prst="rect">
              <a:avLst/>
            </a:prstGeom>
          </p:spPr>
        </p:pic>
      </p:grpSp>
      <p:sp>
        <p:nvSpPr>
          <p:cNvPr id="84" name="Text To Outline"/>
          <p:cNvSpPr/>
          <p:nvPr/>
        </p:nvSpPr>
        <p:spPr>
          <a:xfrm>
            <a:off x="3246254" y="4805332"/>
            <a:ext cx="842286" cy="358220"/>
          </a:xfrm>
          <a:custGeom>
            <a:avLst/>
            <a:gdLst/>
            <a:ahLst/>
            <a:cxnLst/>
            <a:rect l="l" t="t" r="r" b="b"/>
            <a:pathLst>
              <a:path w="842286" h="358220">
                <a:moveTo>
                  <a:pt x="483622" y="188595"/>
                </a:moveTo>
                <a:cubicBezTo>
                  <a:pt x="475634" y="188595"/>
                  <a:pt x="469055" y="190709"/>
                  <a:pt x="463886" y="194938"/>
                </a:cubicBezTo>
                <a:cubicBezTo>
                  <a:pt x="458717" y="199168"/>
                  <a:pt x="456133" y="205981"/>
                  <a:pt x="456133" y="215379"/>
                </a:cubicBezTo>
                <a:cubicBezTo>
                  <a:pt x="456133" y="227597"/>
                  <a:pt x="458835" y="239814"/>
                  <a:pt x="464239" y="252031"/>
                </a:cubicBezTo>
                <a:cubicBezTo>
                  <a:pt x="469643" y="264249"/>
                  <a:pt x="476926" y="274586"/>
                  <a:pt x="486089" y="283045"/>
                </a:cubicBezTo>
                <a:cubicBezTo>
                  <a:pt x="494312" y="276936"/>
                  <a:pt x="502594" y="271473"/>
                  <a:pt x="510935" y="266657"/>
                </a:cubicBezTo>
                <a:cubicBezTo>
                  <a:pt x="519276" y="261840"/>
                  <a:pt x="527205" y="257670"/>
                  <a:pt x="534724" y="254146"/>
                </a:cubicBezTo>
                <a:cubicBezTo>
                  <a:pt x="530025" y="240519"/>
                  <a:pt x="525737" y="229417"/>
                  <a:pt x="521860" y="220842"/>
                </a:cubicBezTo>
                <a:cubicBezTo>
                  <a:pt x="517984" y="212266"/>
                  <a:pt x="514107" y="205629"/>
                  <a:pt x="510230" y="200930"/>
                </a:cubicBezTo>
                <a:cubicBezTo>
                  <a:pt x="506354" y="196231"/>
                  <a:pt x="502242" y="193000"/>
                  <a:pt x="497895" y="191238"/>
                </a:cubicBezTo>
                <a:cubicBezTo>
                  <a:pt x="493549" y="189476"/>
                  <a:pt x="488791" y="188595"/>
                  <a:pt x="483622" y="188595"/>
                </a:cubicBezTo>
                <a:close/>
                <a:moveTo>
                  <a:pt x="365741" y="178022"/>
                </a:moveTo>
                <a:cubicBezTo>
                  <a:pt x="361981" y="179197"/>
                  <a:pt x="358222" y="182897"/>
                  <a:pt x="354463" y="189123"/>
                </a:cubicBezTo>
                <a:cubicBezTo>
                  <a:pt x="350704" y="195350"/>
                  <a:pt x="347180" y="204101"/>
                  <a:pt x="343890" y="215379"/>
                </a:cubicBezTo>
                <a:cubicBezTo>
                  <a:pt x="340601" y="226657"/>
                  <a:pt x="338017" y="240284"/>
                  <a:pt x="336137" y="256260"/>
                </a:cubicBezTo>
                <a:cubicBezTo>
                  <a:pt x="334962" y="266128"/>
                  <a:pt x="334962" y="274939"/>
                  <a:pt x="336137" y="282692"/>
                </a:cubicBezTo>
                <a:cubicBezTo>
                  <a:pt x="345535" y="276114"/>
                  <a:pt x="353347" y="267949"/>
                  <a:pt x="359573" y="258199"/>
                </a:cubicBezTo>
                <a:cubicBezTo>
                  <a:pt x="365799" y="248448"/>
                  <a:pt x="370498" y="238639"/>
                  <a:pt x="373670" y="228771"/>
                </a:cubicBezTo>
                <a:cubicBezTo>
                  <a:pt x="376842" y="218903"/>
                  <a:pt x="378545" y="209740"/>
                  <a:pt x="378780" y="201282"/>
                </a:cubicBezTo>
                <a:cubicBezTo>
                  <a:pt x="379015" y="192824"/>
                  <a:pt x="377841" y="186598"/>
                  <a:pt x="375256" y="182604"/>
                </a:cubicBezTo>
                <a:cubicBezTo>
                  <a:pt x="372672" y="178374"/>
                  <a:pt x="369500" y="176847"/>
                  <a:pt x="365741" y="178022"/>
                </a:cubicBezTo>
                <a:close/>
                <a:moveTo>
                  <a:pt x="499834" y="146656"/>
                </a:moveTo>
                <a:cubicBezTo>
                  <a:pt x="509702" y="146656"/>
                  <a:pt x="518688" y="148183"/>
                  <a:pt x="526794" y="151238"/>
                </a:cubicBezTo>
                <a:cubicBezTo>
                  <a:pt x="534900" y="154292"/>
                  <a:pt x="542183" y="158521"/>
                  <a:pt x="548645" y="163925"/>
                </a:cubicBezTo>
                <a:cubicBezTo>
                  <a:pt x="555106" y="169329"/>
                  <a:pt x="560921" y="175731"/>
                  <a:pt x="566090" y="183132"/>
                </a:cubicBezTo>
                <a:cubicBezTo>
                  <a:pt x="571258" y="190533"/>
                  <a:pt x="575723" y="198463"/>
                  <a:pt x="579482" y="206921"/>
                </a:cubicBezTo>
                <a:cubicBezTo>
                  <a:pt x="580656" y="205041"/>
                  <a:pt x="581949" y="202985"/>
                  <a:pt x="583358" y="200753"/>
                </a:cubicBezTo>
                <a:cubicBezTo>
                  <a:pt x="584768" y="198521"/>
                  <a:pt x="586178" y="196231"/>
                  <a:pt x="587587" y="193881"/>
                </a:cubicBezTo>
                <a:cubicBezTo>
                  <a:pt x="590877" y="188712"/>
                  <a:pt x="594049" y="183426"/>
                  <a:pt x="597103" y="178022"/>
                </a:cubicBezTo>
                <a:cubicBezTo>
                  <a:pt x="600157" y="172618"/>
                  <a:pt x="602977" y="167743"/>
                  <a:pt x="605561" y="163396"/>
                </a:cubicBezTo>
                <a:cubicBezTo>
                  <a:pt x="608146" y="159050"/>
                  <a:pt x="610671" y="155467"/>
                  <a:pt x="613138" y="152647"/>
                </a:cubicBezTo>
                <a:cubicBezTo>
                  <a:pt x="615605" y="149828"/>
                  <a:pt x="618013" y="148301"/>
                  <a:pt x="620363" y="148066"/>
                </a:cubicBezTo>
                <a:cubicBezTo>
                  <a:pt x="633990" y="146656"/>
                  <a:pt x="645444" y="147537"/>
                  <a:pt x="654724" y="150709"/>
                </a:cubicBezTo>
                <a:cubicBezTo>
                  <a:pt x="664005" y="153881"/>
                  <a:pt x="670407" y="158580"/>
                  <a:pt x="673932" y="164806"/>
                </a:cubicBezTo>
                <a:cubicBezTo>
                  <a:pt x="677456" y="171032"/>
                  <a:pt x="677808" y="178492"/>
                  <a:pt x="674989" y="187185"/>
                </a:cubicBezTo>
                <a:cubicBezTo>
                  <a:pt x="672169" y="195878"/>
                  <a:pt x="665356" y="205276"/>
                  <a:pt x="654548" y="215379"/>
                </a:cubicBezTo>
                <a:cubicBezTo>
                  <a:pt x="644680" y="224777"/>
                  <a:pt x="634577" y="233059"/>
                  <a:pt x="624240" y="240225"/>
                </a:cubicBezTo>
                <a:cubicBezTo>
                  <a:pt x="613902" y="247391"/>
                  <a:pt x="604152" y="253558"/>
                  <a:pt x="594988" y="258727"/>
                </a:cubicBezTo>
                <a:cubicBezTo>
                  <a:pt x="599922" y="274939"/>
                  <a:pt x="605972" y="288096"/>
                  <a:pt x="613138" y="298199"/>
                </a:cubicBezTo>
                <a:cubicBezTo>
                  <a:pt x="620304" y="308302"/>
                  <a:pt x="627588" y="315703"/>
                  <a:pt x="634989" y="320402"/>
                </a:cubicBezTo>
                <a:cubicBezTo>
                  <a:pt x="642390" y="325101"/>
                  <a:pt x="649497" y="327215"/>
                  <a:pt x="656310" y="326745"/>
                </a:cubicBezTo>
                <a:cubicBezTo>
                  <a:pt x="663124" y="326275"/>
                  <a:pt x="668880" y="323456"/>
                  <a:pt x="673579" y="318287"/>
                </a:cubicBezTo>
                <a:cubicBezTo>
                  <a:pt x="678513" y="312883"/>
                  <a:pt x="683036" y="309477"/>
                  <a:pt x="687148" y="308067"/>
                </a:cubicBezTo>
                <a:cubicBezTo>
                  <a:pt x="691259" y="306657"/>
                  <a:pt x="694255" y="306833"/>
                  <a:pt x="696134" y="308596"/>
                </a:cubicBezTo>
                <a:cubicBezTo>
                  <a:pt x="698014" y="310358"/>
                  <a:pt x="698308" y="313412"/>
                  <a:pt x="697015" y="317759"/>
                </a:cubicBezTo>
                <a:cubicBezTo>
                  <a:pt x="695723" y="322105"/>
                  <a:pt x="691905" y="327450"/>
                  <a:pt x="685562" y="333794"/>
                </a:cubicBezTo>
                <a:cubicBezTo>
                  <a:pt x="675459" y="343662"/>
                  <a:pt x="663124" y="350593"/>
                  <a:pt x="648557" y="354587"/>
                </a:cubicBezTo>
                <a:cubicBezTo>
                  <a:pt x="633990" y="358581"/>
                  <a:pt x="618953" y="359169"/>
                  <a:pt x="603447" y="356349"/>
                </a:cubicBezTo>
                <a:cubicBezTo>
                  <a:pt x="596633" y="355174"/>
                  <a:pt x="590348" y="352649"/>
                  <a:pt x="584592" y="348772"/>
                </a:cubicBezTo>
                <a:cubicBezTo>
                  <a:pt x="578836" y="344895"/>
                  <a:pt x="573608" y="340138"/>
                  <a:pt x="568909" y="334499"/>
                </a:cubicBezTo>
                <a:cubicBezTo>
                  <a:pt x="564210" y="328860"/>
                  <a:pt x="560040" y="322458"/>
                  <a:pt x="556398" y="315292"/>
                </a:cubicBezTo>
                <a:cubicBezTo>
                  <a:pt x="552756" y="308126"/>
                  <a:pt x="549643" y="300783"/>
                  <a:pt x="547059" y="293265"/>
                </a:cubicBezTo>
                <a:cubicBezTo>
                  <a:pt x="545179" y="295849"/>
                  <a:pt x="543299" y="298669"/>
                  <a:pt x="541420" y="301723"/>
                </a:cubicBezTo>
                <a:cubicBezTo>
                  <a:pt x="539540" y="304778"/>
                  <a:pt x="537661" y="307949"/>
                  <a:pt x="535781" y="311239"/>
                </a:cubicBezTo>
                <a:cubicBezTo>
                  <a:pt x="532257" y="316643"/>
                  <a:pt x="528556" y="322046"/>
                  <a:pt x="524680" y="327450"/>
                </a:cubicBezTo>
                <a:cubicBezTo>
                  <a:pt x="520803" y="332854"/>
                  <a:pt x="516926" y="337729"/>
                  <a:pt x="513050" y="342076"/>
                </a:cubicBezTo>
                <a:cubicBezTo>
                  <a:pt x="509173" y="346422"/>
                  <a:pt x="505355" y="350005"/>
                  <a:pt x="501596" y="352825"/>
                </a:cubicBezTo>
                <a:cubicBezTo>
                  <a:pt x="497837" y="355644"/>
                  <a:pt x="494312" y="357171"/>
                  <a:pt x="491023" y="357406"/>
                </a:cubicBezTo>
                <a:cubicBezTo>
                  <a:pt x="479980" y="358581"/>
                  <a:pt x="470994" y="357465"/>
                  <a:pt x="464063" y="354058"/>
                </a:cubicBezTo>
                <a:cubicBezTo>
                  <a:pt x="457131" y="350652"/>
                  <a:pt x="452609" y="345894"/>
                  <a:pt x="450494" y="339785"/>
                </a:cubicBezTo>
                <a:cubicBezTo>
                  <a:pt x="448380" y="333676"/>
                  <a:pt x="448908" y="326687"/>
                  <a:pt x="452080" y="318816"/>
                </a:cubicBezTo>
                <a:cubicBezTo>
                  <a:pt x="455252" y="310945"/>
                  <a:pt x="461419" y="303133"/>
                  <a:pt x="470582" y="295380"/>
                </a:cubicBezTo>
                <a:cubicBezTo>
                  <a:pt x="471287" y="294910"/>
                  <a:pt x="471992" y="294322"/>
                  <a:pt x="472697" y="293617"/>
                </a:cubicBezTo>
                <a:cubicBezTo>
                  <a:pt x="473402" y="292913"/>
                  <a:pt x="473989" y="292325"/>
                  <a:pt x="474459" y="291855"/>
                </a:cubicBezTo>
                <a:lnTo>
                  <a:pt x="459773" y="276733"/>
                </a:lnTo>
                <a:lnTo>
                  <a:pt x="457724" y="286569"/>
                </a:lnTo>
                <a:cubicBezTo>
                  <a:pt x="454669" y="295732"/>
                  <a:pt x="448737" y="304778"/>
                  <a:pt x="439926" y="313706"/>
                </a:cubicBezTo>
                <a:cubicBezTo>
                  <a:pt x="431116" y="322634"/>
                  <a:pt x="420954" y="330563"/>
                  <a:pt x="409441" y="337494"/>
                </a:cubicBezTo>
                <a:cubicBezTo>
                  <a:pt x="397929" y="344425"/>
                  <a:pt x="385946" y="349770"/>
                  <a:pt x="373494" y="353530"/>
                </a:cubicBezTo>
                <a:cubicBezTo>
                  <a:pt x="361042" y="357289"/>
                  <a:pt x="349529" y="358581"/>
                  <a:pt x="338956" y="357406"/>
                </a:cubicBezTo>
                <a:cubicBezTo>
                  <a:pt x="326504" y="355997"/>
                  <a:pt x="315461" y="352355"/>
                  <a:pt x="305828" y="346481"/>
                </a:cubicBezTo>
                <a:cubicBezTo>
                  <a:pt x="296196" y="340607"/>
                  <a:pt x="288325" y="332795"/>
                  <a:pt x="282216" y="323045"/>
                </a:cubicBezTo>
                <a:cubicBezTo>
                  <a:pt x="276107" y="313295"/>
                  <a:pt x="272054" y="301723"/>
                  <a:pt x="270057" y="288331"/>
                </a:cubicBezTo>
                <a:cubicBezTo>
                  <a:pt x="268060" y="274939"/>
                  <a:pt x="268471" y="260137"/>
                  <a:pt x="271291" y="243926"/>
                </a:cubicBezTo>
                <a:cubicBezTo>
                  <a:pt x="273405" y="232178"/>
                  <a:pt x="277752" y="221312"/>
                  <a:pt x="284330" y="211326"/>
                </a:cubicBezTo>
                <a:cubicBezTo>
                  <a:pt x="290909" y="201341"/>
                  <a:pt x="298721" y="192530"/>
                  <a:pt x="307767" y="184894"/>
                </a:cubicBezTo>
                <a:cubicBezTo>
                  <a:pt x="316812" y="177258"/>
                  <a:pt x="326622" y="171091"/>
                  <a:pt x="337194" y="166392"/>
                </a:cubicBezTo>
                <a:cubicBezTo>
                  <a:pt x="347767" y="161693"/>
                  <a:pt x="358105" y="158932"/>
                  <a:pt x="368208" y="158110"/>
                </a:cubicBezTo>
                <a:cubicBezTo>
                  <a:pt x="378311" y="157288"/>
                  <a:pt x="387767" y="158521"/>
                  <a:pt x="396578" y="161811"/>
                </a:cubicBezTo>
                <a:cubicBezTo>
                  <a:pt x="405388" y="165100"/>
                  <a:pt x="412496" y="170856"/>
                  <a:pt x="417900" y="179079"/>
                </a:cubicBezTo>
                <a:cubicBezTo>
                  <a:pt x="423773" y="188242"/>
                  <a:pt x="426064" y="198698"/>
                  <a:pt x="424772" y="210445"/>
                </a:cubicBezTo>
                <a:cubicBezTo>
                  <a:pt x="423480" y="222193"/>
                  <a:pt x="419368" y="233999"/>
                  <a:pt x="412437" y="245864"/>
                </a:cubicBezTo>
                <a:cubicBezTo>
                  <a:pt x="405506" y="257729"/>
                  <a:pt x="396167" y="268771"/>
                  <a:pt x="384419" y="278992"/>
                </a:cubicBezTo>
                <a:cubicBezTo>
                  <a:pt x="372672" y="289212"/>
                  <a:pt x="359280" y="297259"/>
                  <a:pt x="344243" y="303133"/>
                </a:cubicBezTo>
                <a:cubicBezTo>
                  <a:pt x="344243" y="303133"/>
                  <a:pt x="343773" y="303368"/>
                  <a:pt x="342833" y="303838"/>
                </a:cubicBezTo>
                <a:cubicBezTo>
                  <a:pt x="345887" y="309477"/>
                  <a:pt x="350058" y="313588"/>
                  <a:pt x="355344" y="316173"/>
                </a:cubicBezTo>
                <a:cubicBezTo>
                  <a:pt x="360630" y="318757"/>
                  <a:pt x="366504" y="320108"/>
                  <a:pt x="372965" y="320226"/>
                </a:cubicBezTo>
                <a:cubicBezTo>
                  <a:pt x="379427" y="320343"/>
                  <a:pt x="386181" y="319345"/>
                  <a:pt x="393230" y="317230"/>
                </a:cubicBezTo>
                <a:cubicBezTo>
                  <a:pt x="400278" y="315115"/>
                  <a:pt x="407151" y="312120"/>
                  <a:pt x="413847" y="308243"/>
                </a:cubicBezTo>
                <a:cubicBezTo>
                  <a:pt x="420543" y="304366"/>
                  <a:pt x="426710" y="299726"/>
                  <a:pt x="432349" y="294322"/>
                </a:cubicBezTo>
                <a:cubicBezTo>
                  <a:pt x="437988" y="288918"/>
                  <a:pt x="442687" y="283045"/>
                  <a:pt x="446446" y="276701"/>
                </a:cubicBezTo>
                <a:cubicBezTo>
                  <a:pt x="449030" y="272472"/>
                  <a:pt x="451380" y="269594"/>
                  <a:pt x="453494" y="268067"/>
                </a:cubicBezTo>
                <a:lnTo>
                  <a:pt x="453887" y="267886"/>
                </a:lnTo>
                <a:lnTo>
                  <a:pt x="447499" y="258199"/>
                </a:lnTo>
                <a:cubicBezTo>
                  <a:pt x="440333" y="244924"/>
                  <a:pt x="436750" y="230651"/>
                  <a:pt x="436750" y="215379"/>
                </a:cubicBezTo>
                <a:cubicBezTo>
                  <a:pt x="436750" y="202927"/>
                  <a:pt x="438864" y="192354"/>
                  <a:pt x="443093" y="183661"/>
                </a:cubicBezTo>
                <a:cubicBezTo>
                  <a:pt x="447322" y="174968"/>
                  <a:pt x="452550" y="167860"/>
                  <a:pt x="458776" y="162339"/>
                </a:cubicBezTo>
                <a:cubicBezTo>
                  <a:pt x="465002" y="156818"/>
                  <a:pt x="471816" y="152824"/>
                  <a:pt x="479217" y="150357"/>
                </a:cubicBezTo>
                <a:cubicBezTo>
                  <a:pt x="486618" y="147890"/>
                  <a:pt x="493490" y="146656"/>
                  <a:pt x="499834" y="146656"/>
                </a:cubicBezTo>
                <a:close/>
                <a:moveTo>
                  <a:pt x="749246" y="45158"/>
                </a:moveTo>
                <a:cubicBezTo>
                  <a:pt x="759114" y="45158"/>
                  <a:pt x="766573" y="47742"/>
                  <a:pt x="771625" y="52911"/>
                </a:cubicBezTo>
                <a:cubicBezTo>
                  <a:pt x="776676" y="58080"/>
                  <a:pt x="779261" y="65540"/>
                  <a:pt x="779378" y="75290"/>
                </a:cubicBezTo>
                <a:cubicBezTo>
                  <a:pt x="779496" y="85041"/>
                  <a:pt x="777205" y="96847"/>
                  <a:pt x="772506" y="110709"/>
                </a:cubicBezTo>
                <a:cubicBezTo>
                  <a:pt x="772036" y="111649"/>
                  <a:pt x="771683" y="112588"/>
                  <a:pt x="771449" y="113528"/>
                </a:cubicBezTo>
                <a:cubicBezTo>
                  <a:pt x="771214" y="114468"/>
                  <a:pt x="770861" y="115525"/>
                  <a:pt x="770391" y="116700"/>
                </a:cubicBezTo>
                <a:cubicBezTo>
                  <a:pt x="778849" y="114586"/>
                  <a:pt x="786309" y="112354"/>
                  <a:pt x="792770" y="110004"/>
                </a:cubicBezTo>
                <a:cubicBezTo>
                  <a:pt x="799231" y="107655"/>
                  <a:pt x="804753" y="105540"/>
                  <a:pt x="809334" y="103660"/>
                </a:cubicBezTo>
                <a:cubicBezTo>
                  <a:pt x="813916" y="101781"/>
                  <a:pt x="817440" y="100371"/>
                  <a:pt x="819907" y="99431"/>
                </a:cubicBezTo>
                <a:cubicBezTo>
                  <a:pt x="822374" y="98491"/>
                  <a:pt x="823960" y="98491"/>
                  <a:pt x="824665" y="99431"/>
                </a:cubicBezTo>
                <a:cubicBezTo>
                  <a:pt x="835472" y="114703"/>
                  <a:pt x="840759" y="127155"/>
                  <a:pt x="840524" y="136788"/>
                </a:cubicBezTo>
                <a:cubicBezTo>
                  <a:pt x="840289" y="146421"/>
                  <a:pt x="834885" y="153117"/>
                  <a:pt x="824312" y="156877"/>
                </a:cubicBezTo>
                <a:cubicBezTo>
                  <a:pt x="817264" y="159461"/>
                  <a:pt x="807866" y="161399"/>
                  <a:pt x="796118" y="162692"/>
                </a:cubicBezTo>
                <a:cubicBezTo>
                  <a:pt x="784371" y="163984"/>
                  <a:pt x="772036" y="164630"/>
                  <a:pt x="759114" y="164630"/>
                </a:cubicBezTo>
                <a:cubicBezTo>
                  <a:pt x="756529" y="178727"/>
                  <a:pt x="754708" y="192765"/>
                  <a:pt x="753651" y="206745"/>
                </a:cubicBezTo>
                <a:cubicBezTo>
                  <a:pt x="752594" y="220724"/>
                  <a:pt x="752065" y="234058"/>
                  <a:pt x="752065" y="246745"/>
                </a:cubicBezTo>
                <a:cubicBezTo>
                  <a:pt x="752065" y="259432"/>
                  <a:pt x="752711" y="271121"/>
                  <a:pt x="754004" y="281811"/>
                </a:cubicBezTo>
                <a:cubicBezTo>
                  <a:pt x="755296" y="292501"/>
                  <a:pt x="757117" y="301488"/>
                  <a:pt x="759466" y="308772"/>
                </a:cubicBezTo>
                <a:cubicBezTo>
                  <a:pt x="760876" y="313706"/>
                  <a:pt x="763871" y="317112"/>
                  <a:pt x="768453" y="318992"/>
                </a:cubicBezTo>
                <a:cubicBezTo>
                  <a:pt x="773035" y="320872"/>
                  <a:pt x="778203" y="321518"/>
                  <a:pt x="783960" y="320930"/>
                </a:cubicBezTo>
                <a:cubicBezTo>
                  <a:pt x="789716" y="320343"/>
                  <a:pt x="795590" y="318522"/>
                  <a:pt x="801581" y="315468"/>
                </a:cubicBezTo>
                <a:cubicBezTo>
                  <a:pt x="807572" y="312413"/>
                  <a:pt x="812917" y="308302"/>
                  <a:pt x="817616" y="303133"/>
                </a:cubicBezTo>
                <a:cubicBezTo>
                  <a:pt x="822080" y="298199"/>
                  <a:pt x="826427" y="295086"/>
                  <a:pt x="830656" y="293794"/>
                </a:cubicBezTo>
                <a:cubicBezTo>
                  <a:pt x="834885" y="292501"/>
                  <a:pt x="838057" y="292736"/>
                  <a:pt x="840171" y="294498"/>
                </a:cubicBezTo>
                <a:cubicBezTo>
                  <a:pt x="842286" y="296261"/>
                  <a:pt x="842815" y="299256"/>
                  <a:pt x="841757" y="303485"/>
                </a:cubicBezTo>
                <a:cubicBezTo>
                  <a:pt x="840700" y="307714"/>
                  <a:pt x="837235" y="312766"/>
                  <a:pt x="831361" y="318640"/>
                </a:cubicBezTo>
                <a:cubicBezTo>
                  <a:pt x="824782" y="324983"/>
                  <a:pt x="818086" y="330740"/>
                  <a:pt x="811273" y="335908"/>
                </a:cubicBezTo>
                <a:cubicBezTo>
                  <a:pt x="804459" y="341077"/>
                  <a:pt x="797469" y="345424"/>
                  <a:pt x="790303" y="348948"/>
                </a:cubicBezTo>
                <a:cubicBezTo>
                  <a:pt x="783137" y="352472"/>
                  <a:pt x="775913" y="354998"/>
                  <a:pt x="768629" y="356525"/>
                </a:cubicBezTo>
                <a:cubicBezTo>
                  <a:pt x="761346" y="358052"/>
                  <a:pt x="754062" y="358346"/>
                  <a:pt x="746779" y="357406"/>
                </a:cubicBezTo>
                <a:cubicBezTo>
                  <a:pt x="734092" y="355997"/>
                  <a:pt x="724458" y="350710"/>
                  <a:pt x="717880" y="341547"/>
                </a:cubicBezTo>
                <a:cubicBezTo>
                  <a:pt x="711301" y="332384"/>
                  <a:pt x="706544" y="320578"/>
                  <a:pt x="703607" y="306129"/>
                </a:cubicBezTo>
                <a:cubicBezTo>
                  <a:pt x="700670" y="291679"/>
                  <a:pt x="699084" y="275115"/>
                  <a:pt x="698849" y="256437"/>
                </a:cubicBezTo>
                <a:cubicBezTo>
                  <a:pt x="698614" y="237758"/>
                  <a:pt x="698614" y="218198"/>
                  <a:pt x="698849" y="197758"/>
                </a:cubicBezTo>
                <a:cubicBezTo>
                  <a:pt x="698849" y="185540"/>
                  <a:pt x="699201" y="172383"/>
                  <a:pt x="699906" y="158286"/>
                </a:cubicBezTo>
                <a:cubicBezTo>
                  <a:pt x="695207" y="157112"/>
                  <a:pt x="690919" y="155761"/>
                  <a:pt x="687043" y="154233"/>
                </a:cubicBezTo>
                <a:cubicBezTo>
                  <a:pt x="683166" y="152706"/>
                  <a:pt x="679936" y="151003"/>
                  <a:pt x="677351" y="149123"/>
                </a:cubicBezTo>
                <a:cubicBezTo>
                  <a:pt x="673827" y="146774"/>
                  <a:pt x="671242" y="144365"/>
                  <a:pt x="669598" y="141899"/>
                </a:cubicBezTo>
                <a:cubicBezTo>
                  <a:pt x="667953" y="139432"/>
                  <a:pt x="667013" y="137082"/>
                  <a:pt x="666778" y="134850"/>
                </a:cubicBezTo>
                <a:cubicBezTo>
                  <a:pt x="666543" y="132618"/>
                  <a:pt x="666837" y="130445"/>
                  <a:pt x="667659" y="128330"/>
                </a:cubicBezTo>
                <a:cubicBezTo>
                  <a:pt x="668482" y="126216"/>
                  <a:pt x="669598" y="124218"/>
                  <a:pt x="671007" y="122339"/>
                </a:cubicBezTo>
                <a:cubicBezTo>
                  <a:pt x="671242" y="122104"/>
                  <a:pt x="674297" y="122104"/>
                  <a:pt x="680170" y="122339"/>
                </a:cubicBezTo>
                <a:cubicBezTo>
                  <a:pt x="686044" y="122574"/>
                  <a:pt x="693093" y="122809"/>
                  <a:pt x="701316" y="123044"/>
                </a:cubicBezTo>
                <a:cubicBezTo>
                  <a:pt x="702021" y="113881"/>
                  <a:pt x="702726" y="105188"/>
                  <a:pt x="703430" y="96964"/>
                </a:cubicBezTo>
                <a:cubicBezTo>
                  <a:pt x="704135" y="88741"/>
                  <a:pt x="704958" y="81458"/>
                  <a:pt x="705897" y="75114"/>
                </a:cubicBezTo>
                <a:cubicBezTo>
                  <a:pt x="706837" y="68770"/>
                  <a:pt x="707836" y="63660"/>
                  <a:pt x="708893" y="59783"/>
                </a:cubicBezTo>
                <a:cubicBezTo>
                  <a:pt x="709950" y="55907"/>
                  <a:pt x="711066" y="53734"/>
                  <a:pt x="712241" y="53264"/>
                </a:cubicBezTo>
                <a:cubicBezTo>
                  <a:pt x="727043" y="47860"/>
                  <a:pt x="739378" y="45158"/>
                  <a:pt x="749246" y="45158"/>
                </a:cubicBezTo>
                <a:close/>
                <a:moveTo>
                  <a:pt x="245121" y="47"/>
                </a:moveTo>
                <a:cubicBezTo>
                  <a:pt x="248293" y="-188"/>
                  <a:pt x="250583" y="459"/>
                  <a:pt x="251993" y="1986"/>
                </a:cubicBezTo>
                <a:cubicBezTo>
                  <a:pt x="253403" y="3513"/>
                  <a:pt x="253814" y="5510"/>
                  <a:pt x="253227" y="7977"/>
                </a:cubicBezTo>
                <a:cubicBezTo>
                  <a:pt x="252639" y="10444"/>
                  <a:pt x="250818" y="12735"/>
                  <a:pt x="247764" y="14849"/>
                </a:cubicBezTo>
                <a:cubicBezTo>
                  <a:pt x="244710" y="16964"/>
                  <a:pt x="242360" y="19842"/>
                  <a:pt x="240716" y="23484"/>
                </a:cubicBezTo>
                <a:cubicBezTo>
                  <a:pt x="239071" y="27125"/>
                  <a:pt x="237779" y="31413"/>
                  <a:pt x="236839" y="36347"/>
                </a:cubicBezTo>
                <a:cubicBezTo>
                  <a:pt x="270672" y="44805"/>
                  <a:pt x="299512" y="48212"/>
                  <a:pt x="323359" y="46568"/>
                </a:cubicBezTo>
                <a:cubicBezTo>
                  <a:pt x="347207" y="44923"/>
                  <a:pt x="365826" y="37404"/>
                  <a:pt x="379219" y="24012"/>
                </a:cubicBezTo>
                <a:cubicBezTo>
                  <a:pt x="382743" y="20488"/>
                  <a:pt x="386150" y="18550"/>
                  <a:pt x="389439" y="18197"/>
                </a:cubicBezTo>
                <a:cubicBezTo>
                  <a:pt x="392728" y="17845"/>
                  <a:pt x="395136" y="18550"/>
                  <a:pt x="396664" y="20312"/>
                </a:cubicBezTo>
                <a:cubicBezTo>
                  <a:pt x="398191" y="22074"/>
                  <a:pt x="398602" y="24776"/>
                  <a:pt x="397897" y="28418"/>
                </a:cubicBezTo>
                <a:cubicBezTo>
                  <a:pt x="397192" y="32059"/>
                  <a:pt x="394490" y="36230"/>
                  <a:pt x="389791" y="40929"/>
                </a:cubicBezTo>
                <a:cubicBezTo>
                  <a:pt x="380863" y="49622"/>
                  <a:pt x="370937" y="57669"/>
                  <a:pt x="360011" y="65070"/>
                </a:cubicBezTo>
                <a:cubicBezTo>
                  <a:pt x="349086" y="72471"/>
                  <a:pt x="337221" y="78873"/>
                  <a:pt x="324416" y="84277"/>
                </a:cubicBezTo>
                <a:cubicBezTo>
                  <a:pt x="311612" y="89681"/>
                  <a:pt x="298102" y="93792"/>
                  <a:pt x="283888" y="96612"/>
                </a:cubicBezTo>
                <a:cubicBezTo>
                  <a:pt x="269673" y="99431"/>
                  <a:pt x="254930" y="100606"/>
                  <a:pt x="239658" y="100136"/>
                </a:cubicBezTo>
                <a:cubicBezTo>
                  <a:pt x="241303" y="114703"/>
                  <a:pt x="242948" y="130268"/>
                  <a:pt x="244592" y="146832"/>
                </a:cubicBezTo>
                <a:cubicBezTo>
                  <a:pt x="246237" y="163396"/>
                  <a:pt x="247059" y="180841"/>
                  <a:pt x="247059" y="199168"/>
                </a:cubicBezTo>
                <a:cubicBezTo>
                  <a:pt x="247059" y="222663"/>
                  <a:pt x="243887" y="244572"/>
                  <a:pt x="237544" y="264895"/>
                </a:cubicBezTo>
                <a:cubicBezTo>
                  <a:pt x="231200" y="285218"/>
                  <a:pt x="222331" y="302663"/>
                  <a:pt x="210936" y="317230"/>
                </a:cubicBezTo>
                <a:cubicBezTo>
                  <a:pt x="199541" y="331797"/>
                  <a:pt x="186090" y="342781"/>
                  <a:pt x="170583" y="350182"/>
                </a:cubicBezTo>
                <a:cubicBezTo>
                  <a:pt x="155076" y="357583"/>
                  <a:pt x="138160" y="359873"/>
                  <a:pt x="119834" y="357054"/>
                </a:cubicBezTo>
                <a:cubicBezTo>
                  <a:pt x="106207" y="354939"/>
                  <a:pt x="94988" y="350652"/>
                  <a:pt x="86177" y="344190"/>
                </a:cubicBezTo>
                <a:cubicBezTo>
                  <a:pt x="77367" y="337729"/>
                  <a:pt x="70788" y="330505"/>
                  <a:pt x="66441" y="322516"/>
                </a:cubicBezTo>
                <a:cubicBezTo>
                  <a:pt x="62095" y="314528"/>
                  <a:pt x="59804" y="306422"/>
                  <a:pt x="59569" y="298199"/>
                </a:cubicBezTo>
                <a:cubicBezTo>
                  <a:pt x="59334" y="289976"/>
                  <a:pt x="60979" y="283162"/>
                  <a:pt x="64503" y="277758"/>
                </a:cubicBezTo>
                <a:cubicBezTo>
                  <a:pt x="66853" y="274234"/>
                  <a:pt x="70024" y="271062"/>
                  <a:pt x="74019" y="268243"/>
                </a:cubicBezTo>
                <a:cubicBezTo>
                  <a:pt x="78013" y="265423"/>
                  <a:pt x="82535" y="263485"/>
                  <a:pt x="87587" y="262428"/>
                </a:cubicBezTo>
                <a:cubicBezTo>
                  <a:pt x="92638" y="261371"/>
                  <a:pt x="98042" y="261429"/>
                  <a:pt x="103798" y="262604"/>
                </a:cubicBezTo>
                <a:cubicBezTo>
                  <a:pt x="109555" y="263779"/>
                  <a:pt x="115487" y="266598"/>
                  <a:pt x="121596" y="271062"/>
                </a:cubicBezTo>
                <a:cubicBezTo>
                  <a:pt x="123006" y="272237"/>
                  <a:pt x="123534" y="274410"/>
                  <a:pt x="123182" y="277582"/>
                </a:cubicBezTo>
                <a:cubicBezTo>
                  <a:pt x="122829" y="280754"/>
                  <a:pt x="122183" y="284513"/>
                  <a:pt x="121243" y="288860"/>
                </a:cubicBezTo>
                <a:cubicBezTo>
                  <a:pt x="120304" y="293206"/>
                  <a:pt x="119364" y="297729"/>
                  <a:pt x="118424" y="302428"/>
                </a:cubicBezTo>
                <a:cubicBezTo>
                  <a:pt x="117484" y="307127"/>
                  <a:pt x="117132" y="311532"/>
                  <a:pt x="117367" y="315644"/>
                </a:cubicBezTo>
                <a:cubicBezTo>
                  <a:pt x="117602" y="319756"/>
                  <a:pt x="118776" y="323339"/>
                  <a:pt x="120891" y="326393"/>
                </a:cubicBezTo>
                <a:cubicBezTo>
                  <a:pt x="123006" y="329447"/>
                  <a:pt x="126647" y="331327"/>
                  <a:pt x="131816" y="332032"/>
                </a:cubicBezTo>
                <a:cubicBezTo>
                  <a:pt x="137455" y="332737"/>
                  <a:pt x="142918" y="329741"/>
                  <a:pt x="148204" y="323045"/>
                </a:cubicBezTo>
                <a:cubicBezTo>
                  <a:pt x="153490" y="316349"/>
                  <a:pt x="158189" y="306540"/>
                  <a:pt x="162301" y="293617"/>
                </a:cubicBezTo>
                <a:cubicBezTo>
                  <a:pt x="166413" y="280695"/>
                  <a:pt x="169643" y="265071"/>
                  <a:pt x="171993" y="246745"/>
                </a:cubicBezTo>
                <a:cubicBezTo>
                  <a:pt x="174342" y="228419"/>
                  <a:pt x="175517" y="207978"/>
                  <a:pt x="175517" y="185423"/>
                </a:cubicBezTo>
                <a:cubicBezTo>
                  <a:pt x="175517" y="167802"/>
                  <a:pt x="176104" y="151120"/>
                  <a:pt x="177279" y="135379"/>
                </a:cubicBezTo>
                <a:cubicBezTo>
                  <a:pt x="178454" y="119637"/>
                  <a:pt x="180568" y="104953"/>
                  <a:pt x="183623" y="91326"/>
                </a:cubicBezTo>
                <a:cubicBezTo>
                  <a:pt x="177514" y="89681"/>
                  <a:pt x="171523" y="87566"/>
                  <a:pt x="165649" y="84982"/>
                </a:cubicBezTo>
                <a:cubicBezTo>
                  <a:pt x="150612" y="79108"/>
                  <a:pt x="136045" y="74703"/>
                  <a:pt x="121948" y="71766"/>
                </a:cubicBezTo>
                <a:cubicBezTo>
                  <a:pt x="107851" y="68829"/>
                  <a:pt x="95047" y="67889"/>
                  <a:pt x="83534" y="68947"/>
                </a:cubicBezTo>
                <a:cubicBezTo>
                  <a:pt x="72021" y="70004"/>
                  <a:pt x="62212" y="73469"/>
                  <a:pt x="54107" y="79343"/>
                </a:cubicBezTo>
                <a:cubicBezTo>
                  <a:pt x="46001" y="85217"/>
                  <a:pt x="40303" y="93910"/>
                  <a:pt x="37014" y="105423"/>
                </a:cubicBezTo>
                <a:cubicBezTo>
                  <a:pt x="33725" y="117405"/>
                  <a:pt x="32432" y="127801"/>
                  <a:pt x="33137" y="136612"/>
                </a:cubicBezTo>
                <a:cubicBezTo>
                  <a:pt x="33842" y="145423"/>
                  <a:pt x="35898" y="152706"/>
                  <a:pt x="39305" y="158462"/>
                </a:cubicBezTo>
                <a:cubicBezTo>
                  <a:pt x="42711" y="164219"/>
                  <a:pt x="47117" y="168330"/>
                  <a:pt x="52521" y="170797"/>
                </a:cubicBezTo>
                <a:cubicBezTo>
                  <a:pt x="57924" y="173264"/>
                  <a:pt x="63622" y="173969"/>
                  <a:pt x="69613" y="172912"/>
                </a:cubicBezTo>
                <a:cubicBezTo>
                  <a:pt x="75604" y="171855"/>
                  <a:pt x="81419" y="168976"/>
                  <a:pt x="87058" y="164277"/>
                </a:cubicBezTo>
                <a:cubicBezTo>
                  <a:pt x="92697" y="159579"/>
                  <a:pt x="97631" y="152882"/>
                  <a:pt x="101860" y="144189"/>
                </a:cubicBezTo>
                <a:cubicBezTo>
                  <a:pt x="104679" y="138081"/>
                  <a:pt x="108497" y="133499"/>
                  <a:pt x="113314" y="130445"/>
                </a:cubicBezTo>
                <a:cubicBezTo>
                  <a:pt x="118130" y="127390"/>
                  <a:pt x="123123" y="125922"/>
                  <a:pt x="128292" y="126039"/>
                </a:cubicBezTo>
                <a:cubicBezTo>
                  <a:pt x="133461" y="126157"/>
                  <a:pt x="138512" y="127860"/>
                  <a:pt x="143446" y="131150"/>
                </a:cubicBezTo>
                <a:cubicBezTo>
                  <a:pt x="148380" y="134439"/>
                  <a:pt x="152492" y="139373"/>
                  <a:pt x="155781" y="145951"/>
                </a:cubicBezTo>
                <a:cubicBezTo>
                  <a:pt x="158366" y="150885"/>
                  <a:pt x="158894" y="156700"/>
                  <a:pt x="157367" y="163396"/>
                </a:cubicBezTo>
                <a:cubicBezTo>
                  <a:pt x="155840" y="170092"/>
                  <a:pt x="152668" y="176612"/>
                  <a:pt x="147852" y="182956"/>
                </a:cubicBezTo>
                <a:cubicBezTo>
                  <a:pt x="143035" y="189300"/>
                  <a:pt x="136691" y="195056"/>
                  <a:pt x="128821" y="200225"/>
                </a:cubicBezTo>
                <a:cubicBezTo>
                  <a:pt x="120950" y="205394"/>
                  <a:pt x="112080" y="209035"/>
                  <a:pt x="102213" y="211150"/>
                </a:cubicBezTo>
                <a:cubicBezTo>
                  <a:pt x="88350" y="214204"/>
                  <a:pt x="74547" y="213676"/>
                  <a:pt x="60803" y="209564"/>
                </a:cubicBezTo>
                <a:cubicBezTo>
                  <a:pt x="47058" y="205452"/>
                  <a:pt x="35134" y="198521"/>
                  <a:pt x="25031" y="188771"/>
                </a:cubicBezTo>
                <a:cubicBezTo>
                  <a:pt x="14929" y="179021"/>
                  <a:pt x="7645" y="166803"/>
                  <a:pt x="3181" y="152119"/>
                </a:cubicBezTo>
                <a:cubicBezTo>
                  <a:pt x="-1283" y="137434"/>
                  <a:pt x="-1048" y="121047"/>
                  <a:pt x="3886" y="102956"/>
                </a:cubicBezTo>
                <a:cubicBezTo>
                  <a:pt x="9055" y="84394"/>
                  <a:pt x="18218" y="68535"/>
                  <a:pt x="31375" y="55378"/>
                </a:cubicBezTo>
                <a:cubicBezTo>
                  <a:pt x="44532" y="42221"/>
                  <a:pt x="59628" y="32059"/>
                  <a:pt x="76662" y="24893"/>
                </a:cubicBezTo>
                <a:cubicBezTo>
                  <a:pt x="93696" y="17727"/>
                  <a:pt x="111728" y="13675"/>
                  <a:pt x="130759" y="12735"/>
                </a:cubicBezTo>
                <a:cubicBezTo>
                  <a:pt x="149790" y="11795"/>
                  <a:pt x="167646" y="14262"/>
                  <a:pt x="184328" y="20136"/>
                </a:cubicBezTo>
                <a:cubicBezTo>
                  <a:pt x="188792" y="21780"/>
                  <a:pt x="193197" y="23307"/>
                  <a:pt x="197544" y="24717"/>
                </a:cubicBezTo>
                <a:cubicBezTo>
                  <a:pt x="201890" y="26127"/>
                  <a:pt x="206178" y="27537"/>
                  <a:pt x="210407" y="28946"/>
                </a:cubicBezTo>
                <a:cubicBezTo>
                  <a:pt x="216751" y="20018"/>
                  <a:pt x="224621" y="12030"/>
                  <a:pt x="234019" y="4981"/>
                </a:cubicBezTo>
                <a:cubicBezTo>
                  <a:pt x="238249" y="1927"/>
                  <a:pt x="241949" y="282"/>
                  <a:pt x="245121" y="47"/>
                </a:cubicBezTo>
                <a:close/>
              </a:path>
            </a:pathLst>
          </a:custGeom>
          <a:solidFill>
            <a:srgbClr val="24762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 To Outline"/>
          <p:cNvSpPr/>
          <p:nvPr/>
        </p:nvSpPr>
        <p:spPr>
          <a:xfrm>
            <a:off x="8113395" y="4805332"/>
            <a:ext cx="842286" cy="358220"/>
          </a:xfrm>
          <a:custGeom>
            <a:avLst/>
            <a:gdLst/>
            <a:ahLst/>
            <a:cxnLst/>
            <a:rect l="l" t="t" r="r" b="b"/>
            <a:pathLst>
              <a:path w="842286" h="358220">
                <a:moveTo>
                  <a:pt x="483622" y="188595"/>
                </a:moveTo>
                <a:cubicBezTo>
                  <a:pt x="475634" y="188595"/>
                  <a:pt x="469055" y="190709"/>
                  <a:pt x="463886" y="194938"/>
                </a:cubicBezTo>
                <a:cubicBezTo>
                  <a:pt x="458717" y="199168"/>
                  <a:pt x="456133" y="205981"/>
                  <a:pt x="456133" y="215379"/>
                </a:cubicBezTo>
                <a:cubicBezTo>
                  <a:pt x="456133" y="227597"/>
                  <a:pt x="458835" y="239814"/>
                  <a:pt x="464239" y="252031"/>
                </a:cubicBezTo>
                <a:cubicBezTo>
                  <a:pt x="469643" y="264249"/>
                  <a:pt x="476926" y="274586"/>
                  <a:pt x="486089" y="283045"/>
                </a:cubicBezTo>
                <a:cubicBezTo>
                  <a:pt x="494312" y="276936"/>
                  <a:pt x="502594" y="271473"/>
                  <a:pt x="510935" y="266657"/>
                </a:cubicBezTo>
                <a:cubicBezTo>
                  <a:pt x="519276" y="261840"/>
                  <a:pt x="527205" y="257670"/>
                  <a:pt x="534724" y="254146"/>
                </a:cubicBezTo>
                <a:cubicBezTo>
                  <a:pt x="530025" y="240519"/>
                  <a:pt x="525737" y="229417"/>
                  <a:pt x="521860" y="220842"/>
                </a:cubicBezTo>
                <a:cubicBezTo>
                  <a:pt x="517984" y="212266"/>
                  <a:pt x="514107" y="205629"/>
                  <a:pt x="510230" y="200930"/>
                </a:cubicBezTo>
                <a:cubicBezTo>
                  <a:pt x="506354" y="196231"/>
                  <a:pt x="502242" y="193000"/>
                  <a:pt x="497895" y="191238"/>
                </a:cubicBezTo>
                <a:cubicBezTo>
                  <a:pt x="493549" y="189476"/>
                  <a:pt x="488791" y="188595"/>
                  <a:pt x="483622" y="188595"/>
                </a:cubicBezTo>
                <a:close/>
                <a:moveTo>
                  <a:pt x="365741" y="178022"/>
                </a:moveTo>
                <a:cubicBezTo>
                  <a:pt x="361981" y="179197"/>
                  <a:pt x="358222" y="182897"/>
                  <a:pt x="354463" y="189123"/>
                </a:cubicBezTo>
                <a:cubicBezTo>
                  <a:pt x="350704" y="195350"/>
                  <a:pt x="347180" y="204101"/>
                  <a:pt x="343890" y="215379"/>
                </a:cubicBezTo>
                <a:cubicBezTo>
                  <a:pt x="340601" y="226657"/>
                  <a:pt x="338017" y="240284"/>
                  <a:pt x="336137" y="256260"/>
                </a:cubicBezTo>
                <a:cubicBezTo>
                  <a:pt x="334962" y="266128"/>
                  <a:pt x="334962" y="274939"/>
                  <a:pt x="336137" y="282692"/>
                </a:cubicBezTo>
                <a:cubicBezTo>
                  <a:pt x="345535" y="276114"/>
                  <a:pt x="353347" y="267949"/>
                  <a:pt x="359573" y="258199"/>
                </a:cubicBezTo>
                <a:cubicBezTo>
                  <a:pt x="365799" y="248448"/>
                  <a:pt x="370498" y="238639"/>
                  <a:pt x="373670" y="228771"/>
                </a:cubicBezTo>
                <a:cubicBezTo>
                  <a:pt x="376842" y="218903"/>
                  <a:pt x="378545" y="209740"/>
                  <a:pt x="378780" y="201282"/>
                </a:cubicBezTo>
                <a:cubicBezTo>
                  <a:pt x="379015" y="192824"/>
                  <a:pt x="377841" y="186598"/>
                  <a:pt x="375256" y="182604"/>
                </a:cubicBezTo>
                <a:cubicBezTo>
                  <a:pt x="372672" y="178374"/>
                  <a:pt x="369500" y="176847"/>
                  <a:pt x="365741" y="178022"/>
                </a:cubicBezTo>
                <a:close/>
                <a:moveTo>
                  <a:pt x="499834" y="146656"/>
                </a:moveTo>
                <a:cubicBezTo>
                  <a:pt x="509702" y="146656"/>
                  <a:pt x="518688" y="148183"/>
                  <a:pt x="526794" y="151238"/>
                </a:cubicBezTo>
                <a:cubicBezTo>
                  <a:pt x="534900" y="154292"/>
                  <a:pt x="542183" y="158521"/>
                  <a:pt x="548645" y="163925"/>
                </a:cubicBezTo>
                <a:cubicBezTo>
                  <a:pt x="555106" y="169329"/>
                  <a:pt x="560921" y="175731"/>
                  <a:pt x="566090" y="183132"/>
                </a:cubicBezTo>
                <a:cubicBezTo>
                  <a:pt x="571258" y="190533"/>
                  <a:pt x="575723" y="198463"/>
                  <a:pt x="579482" y="206921"/>
                </a:cubicBezTo>
                <a:cubicBezTo>
                  <a:pt x="580656" y="205041"/>
                  <a:pt x="581949" y="202985"/>
                  <a:pt x="583358" y="200753"/>
                </a:cubicBezTo>
                <a:cubicBezTo>
                  <a:pt x="584768" y="198521"/>
                  <a:pt x="586178" y="196231"/>
                  <a:pt x="587587" y="193881"/>
                </a:cubicBezTo>
                <a:cubicBezTo>
                  <a:pt x="590877" y="188712"/>
                  <a:pt x="594049" y="183426"/>
                  <a:pt x="597103" y="178022"/>
                </a:cubicBezTo>
                <a:cubicBezTo>
                  <a:pt x="600157" y="172618"/>
                  <a:pt x="602977" y="167743"/>
                  <a:pt x="605561" y="163396"/>
                </a:cubicBezTo>
                <a:cubicBezTo>
                  <a:pt x="608146" y="159050"/>
                  <a:pt x="610671" y="155467"/>
                  <a:pt x="613138" y="152647"/>
                </a:cubicBezTo>
                <a:cubicBezTo>
                  <a:pt x="615605" y="149828"/>
                  <a:pt x="618013" y="148301"/>
                  <a:pt x="620363" y="148066"/>
                </a:cubicBezTo>
                <a:cubicBezTo>
                  <a:pt x="633990" y="146656"/>
                  <a:pt x="645444" y="147537"/>
                  <a:pt x="654724" y="150709"/>
                </a:cubicBezTo>
                <a:cubicBezTo>
                  <a:pt x="664005" y="153881"/>
                  <a:pt x="670407" y="158580"/>
                  <a:pt x="673932" y="164806"/>
                </a:cubicBezTo>
                <a:cubicBezTo>
                  <a:pt x="677456" y="171032"/>
                  <a:pt x="677808" y="178492"/>
                  <a:pt x="674989" y="187185"/>
                </a:cubicBezTo>
                <a:cubicBezTo>
                  <a:pt x="672169" y="195878"/>
                  <a:pt x="665356" y="205276"/>
                  <a:pt x="654548" y="215379"/>
                </a:cubicBezTo>
                <a:cubicBezTo>
                  <a:pt x="644680" y="224777"/>
                  <a:pt x="634577" y="233059"/>
                  <a:pt x="624240" y="240225"/>
                </a:cubicBezTo>
                <a:cubicBezTo>
                  <a:pt x="613902" y="247391"/>
                  <a:pt x="604152" y="253558"/>
                  <a:pt x="594988" y="258727"/>
                </a:cubicBezTo>
                <a:cubicBezTo>
                  <a:pt x="599922" y="274939"/>
                  <a:pt x="605972" y="288096"/>
                  <a:pt x="613138" y="298199"/>
                </a:cubicBezTo>
                <a:cubicBezTo>
                  <a:pt x="620304" y="308302"/>
                  <a:pt x="627588" y="315703"/>
                  <a:pt x="634989" y="320402"/>
                </a:cubicBezTo>
                <a:cubicBezTo>
                  <a:pt x="642390" y="325101"/>
                  <a:pt x="649497" y="327215"/>
                  <a:pt x="656310" y="326745"/>
                </a:cubicBezTo>
                <a:cubicBezTo>
                  <a:pt x="663124" y="326275"/>
                  <a:pt x="668880" y="323456"/>
                  <a:pt x="673579" y="318287"/>
                </a:cubicBezTo>
                <a:cubicBezTo>
                  <a:pt x="678513" y="312883"/>
                  <a:pt x="683036" y="309477"/>
                  <a:pt x="687148" y="308067"/>
                </a:cubicBezTo>
                <a:cubicBezTo>
                  <a:pt x="691259" y="306657"/>
                  <a:pt x="694255" y="306833"/>
                  <a:pt x="696134" y="308596"/>
                </a:cubicBezTo>
                <a:cubicBezTo>
                  <a:pt x="698014" y="310358"/>
                  <a:pt x="698308" y="313412"/>
                  <a:pt x="697015" y="317759"/>
                </a:cubicBezTo>
                <a:cubicBezTo>
                  <a:pt x="695723" y="322105"/>
                  <a:pt x="691905" y="327450"/>
                  <a:pt x="685562" y="333794"/>
                </a:cubicBezTo>
                <a:cubicBezTo>
                  <a:pt x="675459" y="343662"/>
                  <a:pt x="663124" y="350593"/>
                  <a:pt x="648557" y="354587"/>
                </a:cubicBezTo>
                <a:cubicBezTo>
                  <a:pt x="633990" y="358581"/>
                  <a:pt x="618953" y="359169"/>
                  <a:pt x="603447" y="356349"/>
                </a:cubicBezTo>
                <a:cubicBezTo>
                  <a:pt x="596633" y="355174"/>
                  <a:pt x="590348" y="352649"/>
                  <a:pt x="584592" y="348772"/>
                </a:cubicBezTo>
                <a:cubicBezTo>
                  <a:pt x="578836" y="344895"/>
                  <a:pt x="573608" y="340138"/>
                  <a:pt x="568909" y="334499"/>
                </a:cubicBezTo>
                <a:cubicBezTo>
                  <a:pt x="564210" y="328860"/>
                  <a:pt x="560040" y="322458"/>
                  <a:pt x="556398" y="315292"/>
                </a:cubicBezTo>
                <a:cubicBezTo>
                  <a:pt x="552756" y="308126"/>
                  <a:pt x="549643" y="300783"/>
                  <a:pt x="547059" y="293265"/>
                </a:cubicBezTo>
                <a:cubicBezTo>
                  <a:pt x="545179" y="295849"/>
                  <a:pt x="543299" y="298669"/>
                  <a:pt x="541420" y="301723"/>
                </a:cubicBezTo>
                <a:cubicBezTo>
                  <a:pt x="539540" y="304778"/>
                  <a:pt x="537661" y="307949"/>
                  <a:pt x="535781" y="311239"/>
                </a:cubicBezTo>
                <a:cubicBezTo>
                  <a:pt x="532257" y="316643"/>
                  <a:pt x="528556" y="322046"/>
                  <a:pt x="524680" y="327450"/>
                </a:cubicBezTo>
                <a:cubicBezTo>
                  <a:pt x="520803" y="332854"/>
                  <a:pt x="516926" y="337729"/>
                  <a:pt x="513050" y="342076"/>
                </a:cubicBezTo>
                <a:cubicBezTo>
                  <a:pt x="509173" y="346422"/>
                  <a:pt x="505355" y="350005"/>
                  <a:pt x="501596" y="352825"/>
                </a:cubicBezTo>
                <a:cubicBezTo>
                  <a:pt x="497837" y="355644"/>
                  <a:pt x="494312" y="357171"/>
                  <a:pt x="491023" y="357406"/>
                </a:cubicBezTo>
                <a:cubicBezTo>
                  <a:pt x="479980" y="358581"/>
                  <a:pt x="470994" y="357465"/>
                  <a:pt x="464063" y="354058"/>
                </a:cubicBezTo>
                <a:cubicBezTo>
                  <a:pt x="457131" y="350652"/>
                  <a:pt x="452609" y="345894"/>
                  <a:pt x="450494" y="339785"/>
                </a:cubicBezTo>
                <a:cubicBezTo>
                  <a:pt x="448380" y="333676"/>
                  <a:pt x="448908" y="326687"/>
                  <a:pt x="452080" y="318816"/>
                </a:cubicBezTo>
                <a:cubicBezTo>
                  <a:pt x="455252" y="310945"/>
                  <a:pt x="461419" y="303133"/>
                  <a:pt x="470582" y="295380"/>
                </a:cubicBezTo>
                <a:cubicBezTo>
                  <a:pt x="471287" y="294910"/>
                  <a:pt x="471992" y="294322"/>
                  <a:pt x="472697" y="293617"/>
                </a:cubicBezTo>
                <a:cubicBezTo>
                  <a:pt x="473402" y="292913"/>
                  <a:pt x="473989" y="292325"/>
                  <a:pt x="474459" y="291855"/>
                </a:cubicBezTo>
                <a:lnTo>
                  <a:pt x="459773" y="276733"/>
                </a:lnTo>
                <a:lnTo>
                  <a:pt x="457724" y="286569"/>
                </a:lnTo>
                <a:cubicBezTo>
                  <a:pt x="454669" y="295732"/>
                  <a:pt x="448737" y="304778"/>
                  <a:pt x="439926" y="313706"/>
                </a:cubicBezTo>
                <a:cubicBezTo>
                  <a:pt x="431116" y="322634"/>
                  <a:pt x="420954" y="330563"/>
                  <a:pt x="409441" y="337494"/>
                </a:cubicBezTo>
                <a:cubicBezTo>
                  <a:pt x="397929" y="344425"/>
                  <a:pt x="385946" y="349770"/>
                  <a:pt x="373494" y="353530"/>
                </a:cubicBezTo>
                <a:cubicBezTo>
                  <a:pt x="361042" y="357289"/>
                  <a:pt x="349529" y="358581"/>
                  <a:pt x="338956" y="357406"/>
                </a:cubicBezTo>
                <a:cubicBezTo>
                  <a:pt x="326504" y="355997"/>
                  <a:pt x="315461" y="352355"/>
                  <a:pt x="305828" y="346481"/>
                </a:cubicBezTo>
                <a:cubicBezTo>
                  <a:pt x="296196" y="340607"/>
                  <a:pt x="288325" y="332795"/>
                  <a:pt x="282216" y="323045"/>
                </a:cubicBezTo>
                <a:cubicBezTo>
                  <a:pt x="276107" y="313295"/>
                  <a:pt x="272054" y="301723"/>
                  <a:pt x="270057" y="288331"/>
                </a:cubicBezTo>
                <a:cubicBezTo>
                  <a:pt x="268060" y="274939"/>
                  <a:pt x="268471" y="260137"/>
                  <a:pt x="271291" y="243926"/>
                </a:cubicBezTo>
                <a:cubicBezTo>
                  <a:pt x="273405" y="232178"/>
                  <a:pt x="277752" y="221312"/>
                  <a:pt x="284330" y="211326"/>
                </a:cubicBezTo>
                <a:cubicBezTo>
                  <a:pt x="290909" y="201341"/>
                  <a:pt x="298721" y="192530"/>
                  <a:pt x="307767" y="184894"/>
                </a:cubicBezTo>
                <a:cubicBezTo>
                  <a:pt x="316812" y="177258"/>
                  <a:pt x="326622" y="171091"/>
                  <a:pt x="337194" y="166392"/>
                </a:cubicBezTo>
                <a:cubicBezTo>
                  <a:pt x="347767" y="161693"/>
                  <a:pt x="358105" y="158932"/>
                  <a:pt x="368208" y="158110"/>
                </a:cubicBezTo>
                <a:cubicBezTo>
                  <a:pt x="378311" y="157288"/>
                  <a:pt x="387767" y="158521"/>
                  <a:pt x="396578" y="161811"/>
                </a:cubicBezTo>
                <a:cubicBezTo>
                  <a:pt x="405388" y="165100"/>
                  <a:pt x="412496" y="170856"/>
                  <a:pt x="417900" y="179079"/>
                </a:cubicBezTo>
                <a:cubicBezTo>
                  <a:pt x="423773" y="188242"/>
                  <a:pt x="426064" y="198698"/>
                  <a:pt x="424772" y="210445"/>
                </a:cubicBezTo>
                <a:cubicBezTo>
                  <a:pt x="423480" y="222193"/>
                  <a:pt x="419368" y="233999"/>
                  <a:pt x="412437" y="245864"/>
                </a:cubicBezTo>
                <a:cubicBezTo>
                  <a:pt x="405506" y="257729"/>
                  <a:pt x="396167" y="268771"/>
                  <a:pt x="384419" y="278992"/>
                </a:cubicBezTo>
                <a:cubicBezTo>
                  <a:pt x="372672" y="289212"/>
                  <a:pt x="359280" y="297259"/>
                  <a:pt x="344243" y="303133"/>
                </a:cubicBezTo>
                <a:cubicBezTo>
                  <a:pt x="344243" y="303133"/>
                  <a:pt x="343773" y="303368"/>
                  <a:pt x="342833" y="303838"/>
                </a:cubicBezTo>
                <a:cubicBezTo>
                  <a:pt x="345887" y="309477"/>
                  <a:pt x="350058" y="313588"/>
                  <a:pt x="355344" y="316173"/>
                </a:cubicBezTo>
                <a:cubicBezTo>
                  <a:pt x="360630" y="318757"/>
                  <a:pt x="366504" y="320108"/>
                  <a:pt x="372965" y="320226"/>
                </a:cubicBezTo>
                <a:cubicBezTo>
                  <a:pt x="379427" y="320343"/>
                  <a:pt x="386181" y="319345"/>
                  <a:pt x="393230" y="317230"/>
                </a:cubicBezTo>
                <a:cubicBezTo>
                  <a:pt x="400278" y="315115"/>
                  <a:pt x="407151" y="312120"/>
                  <a:pt x="413847" y="308243"/>
                </a:cubicBezTo>
                <a:cubicBezTo>
                  <a:pt x="420543" y="304366"/>
                  <a:pt x="426710" y="299726"/>
                  <a:pt x="432349" y="294322"/>
                </a:cubicBezTo>
                <a:cubicBezTo>
                  <a:pt x="437988" y="288918"/>
                  <a:pt x="442687" y="283045"/>
                  <a:pt x="446446" y="276701"/>
                </a:cubicBezTo>
                <a:cubicBezTo>
                  <a:pt x="449030" y="272472"/>
                  <a:pt x="451380" y="269594"/>
                  <a:pt x="453494" y="268067"/>
                </a:cubicBezTo>
                <a:lnTo>
                  <a:pt x="453887" y="267886"/>
                </a:lnTo>
                <a:lnTo>
                  <a:pt x="447499" y="258199"/>
                </a:lnTo>
                <a:cubicBezTo>
                  <a:pt x="440333" y="244924"/>
                  <a:pt x="436750" y="230651"/>
                  <a:pt x="436750" y="215379"/>
                </a:cubicBezTo>
                <a:cubicBezTo>
                  <a:pt x="436750" y="202927"/>
                  <a:pt x="438864" y="192354"/>
                  <a:pt x="443093" y="183661"/>
                </a:cubicBezTo>
                <a:cubicBezTo>
                  <a:pt x="447322" y="174968"/>
                  <a:pt x="452550" y="167860"/>
                  <a:pt x="458776" y="162339"/>
                </a:cubicBezTo>
                <a:cubicBezTo>
                  <a:pt x="465002" y="156818"/>
                  <a:pt x="471816" y="152824"/>
                  <a:pt x="479217" y="150357"/>
                </a:cubicBezTo>
                <a:cubicBezTo>
                  <a:pt x="486618" y="147890"/>
                  <a:pt x="493490" y="146656"/>
                  <a:pt x="499834" y="146656"/>
                </a:cubicBezTo>
                <a:close/>
                <a:moveTo>
                  <a:pt x="749246" y="45158"/>
                </a:moveTo>
                <a:cubicBezTo>
                  <a:pt x="759114" y="45158"/>
                  <a:pt x="766573" y="47742"/>
                  <a:pt x="771625" y="52911"/>
                </a:cubicBezTo>
                <a:cubicBezTo>
                  <a:pt x="776676" y="58080"/>
                  <a:pt x="779261" y="65540"/>
                  <a:pt x="779378" y="75290"/>
                </a:cubicBezTo>
                <a:cubicBezTo>
                  <a:pt x="779496" y="85041"/>
                  <a:pt x="777205" y="96847"/>
                  <a:pt x="772506" y="110709"/>
                </a:cubicBezTo>
                <a:cubicBezTo>
                  <a:pt x="772036" y="111649"/>
                  <a:pt x="771683" y="112588"/>
                  <a:pt x="771449" y="113528"/>
                </a:cubicBezTo>
                <a:cubicBezTo>
                  <a:pt x="771214" y="114468"/>
                  <a:pt x="770861" y="115525"/>
                  <a:pt x="770391" y="116700"/>
                </a:cubicBezTo>
                <a:cubicBezTo>
                  <a:pt x="778849" y="114586"/>
                  <a:pt x="786309" y="112354"/>
                  <a:pt x="792770" y="110004"/>
                </a:cubicBezTo>
                <a:cubicBezTo>
                  <a:pt x="799231" y="107655"/>
                  <a:pt x="804753" y="105540"/>
                  <a:pt x="809334" y="103660"/>
                </a:cubicBezTo>
                <a:cubicBezTo>
                  <a:pt x="813916" y="101781"/>
                  <a:pt x="817440" y="100371"/>
                  <a:pt x="819907" y="99431"/>
                </a:cubicBezTo>
                <a:cubicBezTo>
                  <a:pt x="822374" y="98491"/>
                  <a:pt x="823960" y="98491"/>
                  <a:pt x="824665" y="99431"/>
                </a:cubicBezTo>
                <a:cubicBezTo>
                  <a:pt x="835472" y="114703"/>
                  <a:pt x="840759" y="127155"/>
                  <a:pt x="840524" y="136788"/>
                </a:cubicBezTo>
                <a:cubicBezTo>
                  <a:pt x="840289" y="146421"/>
                  <a:pt x="834885" y="153117"/>
                  <a:pt x="824312" y="156877"/>
                </a:cubicBezTo>
                <a:cubicBezTo>
                  <a:pt x="817264" y="159461"/>
                  <a:pt x="807866" y="161399"/>
                  <a:pt x="796118" y="162692"/>
                </a:cubicBezTo>
                <a:cubicBezTo>
                  <a:pt x="784371" y="163984"/>
                  <a:pt x="772036" y="164630"/>
                  <a:pt x="759114" y="164630"/>
                </a:cubicBezTo>
                <a:cubicBezTo>
                  <a:pt x="756529" y="178727"/>
                  <a:pt x="754708" y="192765"/>
                  <a:pt x="753651" y="206745"/>
                </a:cubicBezTo>
                <a:cubicBezTo>
                  <a:pt x="752594" y="220724"/>
                  <a:pt x="752065" y="234058"/>
                  <a:pt x="752065" y="246745"/>
                </a:cubicBezTo>
                <a:cubicBezTo>
                  <a:pt x="752065" y="259432"/>
                  <a:pt x="752711" y="271121"/>
                  <a:pt x="754004" y="281811"/>
                </a:cubicBezTo>
                <a:cubicBezTo>
                  <a:pt x="755296" y="292501"/>
                  <a:pt x="757117" y="301488"/>
                  <a:pt x="759466" y="308772"/>
                </a:cubicBezTo>
                <a:cubicBezTo>
                  <a:pt x="760876" y="313706"/>
                  <a:pt x="763871" y="317112"/>
                  <a:pt x="768453" y="318992"/>
                </a:cubicBezTo>
                <a:cubicBezTo>
                  <a:pt x="773035" y="320872"/>
                  <a:pt x="778203" y="321518"/>
                  <a:pt x="783960" y="320930"/>
                </a:cubicBezTo>
                <a:cubicBezTo>
                  <a:pt x="789716" y="320343"/>
                  <a:pt x="795590" y="318522"/>
                  <a:pt x="801581" y="315468"/>
                </a:cubicBezTo>
                <a:cubicBezTo>
                  <a:pt x="807572" y="312413"/>
                  <a:pt x="812917" y="308302"/>
                  <a:pt x="817616" y="303133"/>
                </a:cubicBezTo>
                <a:cubicBezTo>
                  <a:pt x="822080" y="298199"/>
                  <a:pt x="826427" y="295086"/>
                  <a:pt x="830656" y="293794"/>
                </a:cubicBezTo>
                <a:cubicBezTo>
                  <a:pt x="834885" y="292501"/>
                  <a:pt x="838057" y="292736"/>
                  <a:pt x="840171" y="294498"/>
                </a:cubicBezTo>
                <a:cubicBezTo>
                  <a:pt x="842286" y="296261"/>
                  <a:pt x="842815" y="299256"/>
                  <a:pt x="841757" y="303485"/>
                </a:cubicBezTo>
                <a:cubicBezTo>
                  <a:pt x="840700" y="307714"/>
                  <a:pt x="837235" y="312766"/>
                  <a:pt x="831361" y="318640"/>
                </a:cubicBezTo>
                <a:cubicBezTo>
                  <a:pt x="824782" y="324983"/>
                  <a:pt x="818086" y="330740"/>
                  <a:pt x="811273" y="335908"/>
                </a:cubicBezTo>
                <a:cubicBezTo>
                  <a:pt x="804459" y="341077"/>
                  <a:pt x="797469" y="345424"/>
                  <a:pt x="790303" y="348948"/>
                </a:cubicBezTo>
                <a:cubicBezTo>
                  <a:pt x="783137" y="352472"/>
                  <a:pt x="775913" y="354998"/>
                  <a:pt x="768629" y="356525"/>
                </a:cubicBezTo>
                <a:cubicBezTo>
                  <a:pt x="761346" y="358052"/>
                  <a:pt x="754062" y="358346"/>
                  <a:pt x="746779" y="357406"/>
                </a:cubicBezTo>
                <a:cubicBezTo>
                  <a:pt x="734092" y="355997"/>
                  <a:pt x="724458" y="350710"/>
                  <a:pt x="717880" y="341547"/>
                </a:cubicBezTo>
                <a:cubicBezTo>
                  <a:pt x="711301" y="332384"/>
                  <a:pt x="706544" y="320578"/>
                  <a:pt x="703607" y="306129"/>
                </a:cubicBezTo>
                <a:cubicBezTo>
                  <a:pt x="700670" y="291679"/>
                  <a:pt x="699084" y="275115"/>
                  <a:pt x="698849" y="256437"/>
                </a:cubicBezTo>
                <a:cubicBezTo>
                  <a:pt x="698614" y="237758"/>
                  <a:pt x="698614" y="218198"/>
                  <a:pt x="698849" y="197758"/>
                </a:cubicBezTo>
                <a:cubicBezTo>
                  <a:pt x="698849" y="185540"/>
                  <a:pt x="699201" y="172383"/>
                  <a:pt x="699906" y="158286"/>
                </a:cubicBezTo>
                <a:cubicBezTo>
                  <a:pt x="695207" y="157112"/>
                  <a:pt x="690919" y="155761"/>
                  <a:pt x="687043" y="154233"/>
                </a:cubicBezTo>
                <a:cubicBezTo>
                  <a:pt x="683166" y="152706"/>
                  <a:pt x="679936" y="151003"/>
                  <a:pt x="677351" y="149123"/>
                </a:cubicBezTo>
                <a:cubicBezTo>
                  <a:pt x="673827" y="146774"/>
                  <a:pt x="671242" y="144365"/>
                  <a:pt x="669598" y="141899"/>
                </a:cubicBezTo>
                <a:cubicBezTo>
                  <a:pt x="667953" y="139432"/>
                  <a:pt x="667013" y="137082"/>
                  <a:pt x="666778" y="134850"/>
                </a:cubicBezTo>
                <a:cubicBezTo>
                  <a:pt x="666543" y="132618"/>
                  <a:pt x="666837" y="130445"/>
                  <a:pt x="667659" y="128330"/>
                </a:cubicBezTo>
                <a:cubicBezTo>
                  <a:pt x="668482" y="126216"/>
                  <a:pt x="669598" y="124218"/>
                  <a:pt x="671007" y="122339"/>
                </a:cubicBezTo>
                <a:cubicBezTo>
                  <a:pt x="671242" y="122104"/>
                  <a:pt x="674297" y="122104"/>
                  <a:pt x="680170" y="122339"/>
                </a:cubicBezTo>
                <a:cubicBezTo>
                  <a:pt x="686044" y="122574"/>
                  <a:pt x="693093" y="122809"/>
                  <a:pt x="701316" y="123044"/>
                </a:cubicBezTo>
                <a:cubicBezTo>
                  <a:pt x="702021" y="113881"/>
                  <a:pt x="702726" y="105188"/>
                  <a:pt x="703430" y="96964"/>
                </a:cubicBezTo>
                <a:cubicBezTo>
                  <a:pt x="704135" y="88741"/>
                  <a:pt x="704958" y="81458"/>
                  <a:pt x="705897" y="75114"/>
                </a:cubicBezTo>
                <a:cubicBezTo>
                  <a:pt x="706837" y="68770"/>
                  <a:pt x="707836" y="63660"/>
                  <a:pt x="708893" y="59783"/>
                </a:cubicBezTo>
                <a:cubicBezTo>
                  <a:pt x="709950" y="55907"/>
                  <a:pt x="711066" y="53734"/>
                  <a:pt x="712241" y="53264"/>
                </a:cubicBezTo>
                <a:cubicBezTo>
                  <a:pt x="727043" y="47860"/>
                  <a:pt x="739378" y="45158"/>
                  <a:pt x="749246" y="45158"/>
                </a:cubicBezTo>
                <a:close/>
                <a:moveTo>
                  <a:pt x="245121" y="47"/>
                </a:moveTo>
                <a:cubicBezTo>
                  <a:pt x="248293" y="-188"/>
                  <a:pt x="250583" y="459"/>
                  <a:pt x="251993" y="1986"/>
                </a:cubicBezTo>
                <a:cubicBezTo>
                  <a:pt x="253403" y="3513"/>
                  <a:pt x="253814" y="5510"/>
                  <a:pt x="253227" y="7977"/>
                </a:cubicBezTo>
                <a:cubicBezTo>
                  <a:pt x="252639" y="10444"/>
                  <a:pt x="250818" y="12735"/>
                  <a:pt x="247764" y="14849"/>
                </a:cubicBezTo>
                <a:cubicBezTo>
                  <a:pt x="244710" y="16964"/>
                  <a:pt x="242360" y="19842"/>
                  <a:pt x="240716" y="23484"/>
                </a:cubicBezTo>
                <a:cubicBezTo>
                  <a:pt x="239071" y="27125"/>
                  <a:pt x="237779" y="31413"/>
                  <a:pt x="236839" y="36347"/>
                </a:cubicBezTo>
                <a:cubicBezTo>
                  <a:pt x="270672" y="44805"/>
                  <a:pt x="299512" y="48212"/>
                  <a:pt x="323359" y="46568"/>
                </a:cubicBezTo>
                <a:cubicBezTo>
                  <a:pt x="347207" y="44923"/>
                  <a:pt x="365826" y="37404"/>
                  <a:pt x="379219" y="24012"/>
                </a:cubicBezTo>
                <a:cubicBezTo>
                  <a:pt x="382743" y="20488"/>
                  <a:pt x="386150" y="18550"/>
                  <a:pt x="389439" y="18197"/>
                </a:cubicBezTo>
                <a:cubicBezTo>
                  <a:pt x="392728" y="17845"/>
                  <a:pt x="395136" y="18550"/>
                  <a:pt x="396664" y="20312"/>
                </a:cubicBezTo>
                <a:cubicBezTo>
                  <a:pt x="398191" y="22074"/>
                  <a:pt x="398602" y="24776"/>
                  <a:pt x="397897" y="28418"/>
                </a:cubicBezTo>
                <a:cubicBezTo>
                  <a:pt x="397192" y="32059"/>
                  <a:pt x="394490" y="36230"/>
                  <a:pt x="389791" y="40929"/>
                </a:cubicBezTo>
                <a:cubicBezTo>
                  <a:pt x="380863" y="49622"/>
                  <a:pt x="370937" y="57669"/>
                  <a:pt x="360011" y="65070"/>
                </a:cubicBezTo>
                <a:cubicBezTo>
                  <a:pt x="349086" y="72471"/>
                  <a:pt x="337221" y="78873"/>
                  <a:pt x="324416" y="84277"/>
                </a:cubicBezTo>
                <a:cubicBezTo>
                  <a:pt x="311612" y="89681"/>
                  <a:pt x="298102" y="93792"/>
                  <a:pt x="283888" y="96612"/>
                </a:cubicBezTo>
                <a:cubicBezTo>
                  <a:pt x="269673" y="99431"/>
                  <a:pt x="254930" y="100606"/>
                  <a:pt x="239658" y="100136"/>
                </a:cubicBezTo>
                <a:cubicBezTo>
                  <a:pt x="241303" y="114703"/>
                  <a:pt x="242948" y="130268"/>
                  <a:pt x="244592" y="146832"/>
                </a:cubicBezTo>
                <a:cubicBezTo>
                  <a:pt x="246237" y="163396"/>
                  <a:pt x="247059" y="180841"/>
                  <a:pt x="247059" y="199168"/>
                </a:cubicBezTo>
                <a:cubicBezTo>
                  <a:pt x="247059" y="222663"/>
                  <a:pt x="243887" y="244572"/>
                  <a:pt x="237544" y="264895"/>
                </a:cubicBezTo>
                <a:cubicBezTo>
                  <a:pt x="231200" y="285218"/>
                  <a:pt x="222331" y="302663"/>
                  <a:pt x="210936" y="317230"/>
                </a:cubicBezTo>
                <a:cubicBezTo>
                  <a:pt x="199541" y="331797"/>
                  <a:pt x="186090" y="342781"/>
                  <a:pt x="170583" y="350182"/>
                </a:cubicBezTo>
                <a:cubicBezTo>
                  <a:pt x="155076" y="357583"/>
                  <a:pt x="138160" y="359873"/>
                  <a:pt x="119834" y="357054"/>
                </a:cubicBezTo>
                <a:cubicBezTo>
                  <a:pt x="106207" y="354939"/>
                  <a:pt x="94988" y="350652"/>
                  <a:pt x="86177" y="344190"/>
                </a:cubicBezTo>
                <a:cubicBezTo>
                  <a:pt x="77367" y="337729"/>
                  <a:pt x="70788" y="330505"/>
                  <a:pt x="66441" y="322516"/>
                </a:cubicBezTo>
                <a:cubicBezTo>
                  <a:pt x="62095" y="314528"/>
                  <a:pt x="59804" y="306422"/>
                  <a:pt x="59569" y="298199"/>
                </a:cubicBezTo>
                <a:cubicBezTo>
                  <a:pt x="59334" y="289976"/>
                  <a:pt x="60979" y="283162"/>
                  <a:pt x="64503" y="277758"/>
                </a:cubicBezTo>
                <a:cubicBezTo>
                  <a:pt x="66853" y="274234"/>
                  <a:pt x="70024" y="271062"/>
                  <a:pt x="74019" y="268243"/>
                </a:cubicBezTo>
                <a:cubicBezTo>
                  <a:pt x="78013" y="265423"/>
                  <a:pt x="82535" y="263485"/>
                  <a:pt x="87587" y="262428"/>
                </a:cubicBezTo>
                <a:cubicBezTo>
                  <a:pt x="92638" y="261371"/>
                  <a:pt x="98042" y="261429"/>
                  <a:pt x="103798" y="262604"/>
                </a:cubicBezTo>
                <a:cubicBezTo>
                  <a:pt x="109555" y="263779"/>
                  <a:pt x="115487" y="266598"/>
                  <a:pt x="121596" y="271062"/>
                </a:cubicBezTo>
                <a:cubicBezTo>
                  <a:pt x="123006" y="272237"/>
                  <a:pt x="123534" y="274410"/>
                  <a:pt x="123182" y="277582"/>
                </a:cubicBezTo>
                <a:cubicBezTo>
                  <a:pt x="122829" y="280754"/>
                  <a:pt x="122183" y="284513"/>
                  <a:pt x="121243" y="288860"/>
                </a:cubicBezTo>
                <a:cubicBezTo>
                  <a:pt x="120304" y="293206"/>
                  <a:pt x="119364" y="297729"/>
                  <a:pt x="118424" y="302428"/>
                </a:cubicBezTo>
                <a:cubicBezTo>
                  <a:pt x="117484" y="307127"/>
                  <a:pt x="117132" y="311532"/>
                  <a:pt x="117367" y="315644"/>
                </a:cubicBezTo>
                <a:cubicBezTo>
                  <a:pt x="117602" y="319756"/>
                  <a:pt x="118776" y="323339"/>
                  <a:pt x="120891" y="326393"/>
                </a:cubicBezTo>
                <a:cubicBezTo>
                  <a:pt x="123006" y="329447"/>
                  <a:pt x="126647" y="331327"/>
                  <a:pt x="131816" y="332032"/>
                </a:cubicBezTo>
                <a:cubicBezTo>
                  <a:pt x="137455" y="332737"/>
                  <a:pt x="142918" y="329741"/>
                  <a:pt x="148204" y="323045"/>
                </a:cubicBezTo>
                <a:cubicBezTo>
                  <a:pt x="153490" y="316349"/>
                  <a:pt x="158189" y="306540"/>
                  <a:pt x="162301" y="293617"/>
                </a:cubicBezTo>
                <a:cubicBezTo>
                  <a:pt x="166413" y="280695"/>
                  <a:pt x="169643" y="265071"/>
                  <a:pt x="171993" y="246745"/>
                </a:cubicBezTo>
                <a:cubicBezTo>
                  <a:pt x="174342" y="228419"/>
                  <a:pt x="175517" y="207978"/>
                  <a:pt x="175517" y="185423"/>
                </a:cubicBezTo>
                <a:cubicBezTo>
                  <a:pt x="175517" y="167802"/>
                  <a:pt x="176104" y="151120"/>
                  <a:pt x="177279" y="135379"/>
                </a:cubicBezTo>
                <a:cubicBezTo>
                  <a:pt x="178454" y="119637"/>
                  <a:pt x="180568" y="104953"/>
                  <a:pt x="183623" y="91326"/>
                </a:cubicBezTo>
                <a:cubicBezTo>
                  <a:pt x="177514" y="89681"/>
                  <a:pt x="171523" y="87566"/>
                  <a:pt x="165649" y="84982"/>
                </a:cubicBezTo>
                <a:cubicBezTo>
                  <a:pt x="150612" y="79108"/>
                  <a:pt x="136045" y="74703"/>
                  <a:pt x="121948" y="71766"/>
                </a:cubicBezTo>
                <a:cubicBezTo>
                  <a:pt x="107851" y="68829"/>
                  <a:pt x="95047" y="67889"/>
                  <a:pt x="83534" y="68947"/>
                </a:cubicBezTo>
                <a:cubicBezTo>
                  <a:pt x="72021" y="70004"/>
                  <a:pt x="62212" y="73469"/>
                  <a:pt x="54107" y="79343"/>
                </a:cubicBezTo>
                <a:cubicBezTo>
                  <a:pt x="46001" y="85217"/>
                  <a:pt x="40303" y="93910"/>
                  <a:pt x="37014" y="105423"/>
                </a:cubicBezTo>
                <a:cubicBezTo>
                  <a:pt x="33725" y="117405"/>
                  <a:pt x="32432" y="127801"/>
                  <a:pt x="33137" y="136612"/>
                </a:cubicBezTo>
                <a:cubicBezTo>
                  <a:pt x="33842" y="145423"/>
                  <a:pt x="35898" y="152706"/>
                  <a:pt x="39305" y="158462"/>
                </a:cubicBezTo>
                <a:cubicBezTo>
                  <a:pt x="42711" y="164219"/>
                  <a:pt x="47117" y="168330"/>
                  <a:pt x="52521" y="170797"/>
                </a:cubicBezTo>
                <a:cubicBezTo>
                  <a:pt x="57924" y="173264"/>
                  <a:pt x="63622" y="173969"/>
                  <a:pt x="69613" y="172912"/>
                </a:cubicBezTo>
                <a:cubicBezTo>
                  <a:pt x="75604" y="171855"/>
                  <a:pt x="81419" y="168976"/>
                  <a:pt x="87058" y="164277"/>
                </a:cubicBezTo>
                <a:cubicBezTo>
                  <a:pt x="92697" y="159579"/>
                  <a:pt x="97631" y="152882"/>
                  <a:pt x="101860" y="144189"/>
                </a:cubicBezTo>
                <a:cubicBezTo>
                  <a:pt x="104679" y="138081"/>
                  <a:pt x="108497" y="133499"/>
                  <a:pt x="113314" y="130445"/>
                </a:cubicBezTo>
                <a:cubicBezTo>
                  <a:pt x="118130" y="127390"/>
                  <a:pt x="123123" y="125922"/>
                  <a:pt x="128292" y="126039"/>
                </a:cubicBezTo>
                <a:cubicBezTo>
                  <a:pt x="133461" y="126157"/>
                  <a:pt x="138512" y="127860"/>
                  <a:pt x="143446" y="131150"/>
                </a:cubicBezTo>
                <a:cubicBezTo>
                  <a:pt x="148380" y="134439"/>
                  <a:pt x="152492" y="139373"/>
                  <a:pt x="155781" y="145951"/>
                </a:cubicBezTo>
                <a:cubicBezTo>
                  <a:pt x="158366" y="150885"/>
                  <a:pt x="158894" y="156700"/>
                  <a:pt x="157367" y="163396"/>
                </a:cubicBezTo>
                <a:cubicBezTo>
                  <a:pt x="155840" y="170092"/>
                  <a:pt x="152668" y="176612"/>
                  <a:pt x="147852" y="182956"/>
                </a:cubicBezTo>
                <a:cubicBezTo>
                  <a:pt x="143035" y="189300"/>
                  <a:pt x="136691" y="195056"/>
                  <a:pt x="128821" y="200225"/>
                </a:cubicBezTo>
                <a:cubicBezTo>
                  <a:pt x="120950" y="205394"/>
                  <a:pt x="112080" y="209035"/>
                  <a:pt x="102213" y="211150"/>
                </a:cubicBezTo>
                <a:cubicBezTo>
                  <a:pt x="88350" y="214204"/>
                  <a:pt x="74547" y="213676"/>
                  <a:pt x="60803" y="209564"/>
                </a:cubicBezTo>
                <a:cubicBezTo>
                  <a:pt x="47058" y="205452"/>
                  <a:pt x="35134" y="198521"/>
                  <a:pt x="25031" y="188771"/>
                </a:cubicBezTo>
                <a:cubicBezTo>
                  <a:pt x="14929" y="179021"/>
                  <a:pt x="7645" y="166803"/>
                  <a:pt x="3181" y="152119"/>
                </a:cubicBezTo>
                <a:cubicBezTo>
                  <a:pt x="-1283" y="137434"/>
                  <a:pt x="-1048" y="121047"/>
                  <a:pt x="3886" y="102956"/>
                </a:cubicBezTo>
                <a:cubicBezTo>
                  <a:pt x="9055" y="84394"/>
                  <a:pt x="18218" y="68535"/>
                  <a:pt x="31375" y="55378"/>
                </a:cubicBezTo>
                <a:cubicBezTo>
                  <a:pt x="44532" y="42221"/>
                  <a:pt x="59628" y="32059"/>
                  <a:pt x="76662" y="24893"/>
                </a:cubicBezTo>
                <a:cubicBezTo>
                  <a:pt x="93696" y="17727"/>
                  <a:pt x="111728" y="13675"/>
                  <a:pt x="130759" y="12735"/>
                </a:cubicBezTo>
                <a:cubicBezTo>
                  <a:pt x="149790" y="11795"/>
                  <a:pt x="167646" y="14262"/>
                  <a:pt x="184328" y="20136"/>
                </a:cubicBezTo>
                <a:cubicBezTo>
                  <a:pt x="188792" y="21780"/>
                  <a:pt x="193197" y="23307"/>
                  <a:pt x="197544" y="24717"/>
                </a:cubicBezTo>
                <a:cubicBezTo>
                  <a:pt x="201890" y="26127"/>
                  <a:pt x="206178" y="27537"/>
                  <a:pt x="210407" y="28946"/>
                </a:cubicBezTo>
                <a:cubicBezTo>
                  <a:pt x="216751" y="20018"/>
                  <a:pt x="224621" y="12030"/>
                  <a:pt x="234019" y="4981"/>
                </a:cubicBezTo>
                <a:cubicBezTo>
                  <a:pt x="238249" y="1927"/>
                  <a:pt x="241949" y="282"/>
                  <a:pt x="245121" y="47"/>
                </a:cubicBezTo>
                <a:close/>
              </a:path>
            </a:pathLst>
          </a:custGeom>
          <a:solidFill>
            <a:srgbClr val="FF3E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77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rcRect t="8006" b="11929"/>
          <a:stretch>
            <a:fillRect/>
          </a:stretch>
        </p:blipFill>
        <p:spPr>
          <a:xfrm>
            <a:off x="-1057" y="0"/>
            <a:ext cx="12193057" cy="6858000"/>
          </a:xfrm>
          <a:custGeom>
            <a:avLst/>
            <a:gdLst>
              <a:gd name="connsiteX0" fmla="*/ 0 w 12193057"/>
              <a:gd name="connsiteY0" fmla="*/ 0 h 6858000"/>
              <a:gd name="connsiteX1" fmla="*/ 12193057 w 12193057"/>
              <a:gd name="connsiteY1" fmla="*/ 0 h 6858000"/>
              <a:gd name="connsiteX2" fmla="*/ 12193057 w 12193057"/>
              <a:gd name="connsiteY2" fmla="*/ 6858000 h 6858000"/>
              <a:gd name="connsiteX3" fmla="*/ 0 w 121930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057" h="6858000">
                <a:moveTo>
                  <a:pt x="0" y="0"/>
                </a:moveTo>
                <a:lnTo>
                  <a:pt x="12193057" y="0"/>
                </a:lnTo>
                <a:lnTo>
                  <a:pt x="1219305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Text To Outline"/>
          <p:cNvSpPr/>
          <p:nvPr/>
        </p:nvSpPr>
        <p:spPr>
          <a:xfrm>
            <a:off x="4006978" y="3695700"/>
            <a:ext cx="2180615" cy="765234"/>
          </a:xfrm>
          <a:custGeom>
            <a:avLst/>
            <a:gdLst/>
            <a:ahLst/>
            <a:cxnLst/>
            <a:rect l="l" t="t" r="r" b="b"/>
            <a:pathLst>
              <a:path w="2502102" h="878052">
                <a:moveTo>
                  <a:pt x="1171346" y="431139"/>
                </a:moveTo>
                <a:cubicBezTo>
                  <a:pt x="1150315" y="431139"/>
                  <a:pt x="1129284" y="437566"/>
                  <a:pt x="1108253" y="450418"/>
                </a:cubicBezTo>
                <a:cubicBezTo>
                  <a:pt x="1087221" y="463270"/>
                  <a:pt x="1067943" y="479920"/>
                  <a:pt x="1050417" y="500367"/>
                </a:cubicBezTo>
                <a:cubicBezTo>
                  <a:pt x="1032891" y="520814"/>
                  <a:pt x="1018578" y="543598"/>
                  <a:pt x="1007478" y="568718"/>
                </a:cubicBezTo>
                <a:cubicBezTo>
                  <a:pt x="996378" y="593839"/>
                  <a:pt x="990828" y="619252"/>
                  <a:pt x="990828" y="644957"/>
                </a:cubicBezTo>
                <a:cubicBezTo>
                  <a:pt x="990828" y="657809"/>
                  <a:pt x="991705" y="670661"/>
                  <a:pt x="993457" y="683514"/>
                </a:cubicBezTo>
                <a:cubicBezTo>
                  <a:pt x="995210" y="696366"/>
                  <a:pt x="999007" y="708634"/>
                  <a:pt x="1004849" y="720318"/>
                </a:cubicBezTo>
                <a:cubicBezTo>
                  <a:pt x="1010691" y="732002"/>
                  <a:pt x="1019454" y="741350"/>
                  <a:pt x="1031138" y="748360"/>
                </a:cubicBezTo>
                <a:cubicBezTo>
                  <a:pt x="1042822" y="755370"/>
                  <a:pt x="1058595" y="758876"/>
                  <a:pt x="1078458" y="758876"/>
                </a:cubicBezTo>
                <a:cubicBezTo>
                  <a:pt x="1106500" y="758876"/>
                  <a:pt x="1128408" y="751573"/>
                  <a:pt x="1144181" y="736968"/>
                </a:cubicBezTo>
                <a:cubicBezTo>
                  <a:pt x="1159954" y="722363"/>
                  <a:pt x="1171931" y="710971"/>
                  <a:pt x="1180109" y="702792"/>
                </a:cubicBezTo>
                <a:cubicBezTo>
                  <a:pt x="1178941" y="696950"/>
                  <a:pt x="1178357" y="691693"/>
                  <a:pt x="1178357" y="687019"/>
                </a:cubicBezTo>
                <a:cubicBezTo>
                  <a:pt x="1178357" y="682345"/>
                  <a:pt x="1178357" y="677088"/>
                  <a:pt x="1178357" y="671246"/>
                </a:cubicBezTo>
                <a:cubicBezTo>
                  <a:pt x="1178357" y="637362"/>
                  <a:pt x="1183322" y="601726"/>
                  <a:pt x="1193254" y="564337"/>
                </a:cubicBezTo>
                <a:cubicBezTo>
                  <a:pt x="1203185" y="526948"/>
                  <a:pt x="1214577" y="491896"/>
                  <a:pt x="1227429" y="459181"/>
                </a:cubicBezTo>
                <a:cubicBezTo>
                  <a:pt x="1218082" y="449834"/>
                  <a:pt x="1209903" y="442823"/>
                  <a:pt x="1202893" y="438150"/>
                </a:cubicBezTo>
                <a:cubicBezTo>
                  <a:pt x="1195883" y="433476"/>
                  <a:pt x="1185367" y="431139"/>
                  <a:pt x="1171346" y="431139"/>
                </a:cubicBezTo>
                <a:close/>
                <a:moveTo>
                  <a:pt x="2349017" y="422376"/>
                </a:moveTo>
                <a:cubicBezTo>
                  <a:pt x="2329154" y="451586"/>
                  <a:pt x="2308123" y="481673"/>
                  <a:pt x="2285923" y="512635"/>
                </a:cubicBezTo>
                <a:cubicBezTo>
                  <a:pt x="2263724" y="543598"/>
                  <a:pt x="2243861" y="571347"/>
                  <a:pt x="2226335" y="595884"/>
                </a:cubicBezTo>
                <a:cubicBezTo>
                  <a:pt x="2249703" y="590042"/>
                  <a:pt x="2268690" y="587121"/>
                  <a:pt x="2283295" y="587121"/>
                </a:cubicBezTo>
                <a:cubicBezTo>
                  <a:pt x="2297900" y="587121"/>
                  <a:pt x="2304618" y="586537"/>
                  <a:pt x="2303449" y="585368"/>
                </a:cubicBezTo>
                <a:cubicBezTo>
                  <a:pt x="2304618" y="585368"/>
                  <a:pt x="2305786" y="585952"/>
                  <a:pt x="2306955" y="587121"/>
                </a:cubicBezTo>
                <a:cubicBezTo>
                  <a:pt x="2309292" y="589458"/>
                  <a:pt x="2310460" y="592963"/>
                  <a:pt x="2310460" y="597636"/>
                </a:cubicBezTo>
                <a:cubicBezTo>
                  <a:pt x="2310460" y="601142"/>
                  <a:pt x="2304326" y="604063"/>
                  <a:pt x="2292058" y="606399"/>
                </a:cubicBezTo>
                <a:cubicBezTo>
                  <a:pt x="2279789" y="608736"/>
                  <a:pt x="2266061" y="612241"/>
                  <a:pt x="2250872" y="616915"/>
                </a:cubicBezTo>
                <a:cubicBezTo>
                  <a:pt x="2235682" y="621589"/>
                  <a:pt x="2221954" y="627431"/>
                  <a:pt x="2209685" y="634441"/>
                </a:cubicBezTo>
                <a:cubicBezTo>
                  <a:pt x="2197417" y="641451"/>
                  <a:pt x="2191283" y="651967"/>
                  <a:pt x="2191283" y="665988"/>
                </a:cubicBezTo>
                <a:cubicBezTo>
                  <a:pt x="2191283" y="672998"/>
                  <a:pt x="2193912" y="680885"/>
                  <a:pt x="2199170" y="689648"/>
                </a:cubicBezTo>
                <a:cubicBezTo>
                  <a:pt x="2204428" y="698411"/>
                  <a:pt x="2211438" y="706590"/>
                  <a:pt x="2220201" y="714184"/>
                </a:cubicBezTo>
                <a:cubicBezTo>
                  <a:pt x="2228964" y="721779"/>
                  <a:pt x="2239772" y="728497"/>
                  <a:pt x="2252624" y="734339"/>
                </a:cubicBezTo>
                <a:cubicBezTo>
                  <a:pt x="2265477" y="740181"/>
                  <a:pt x="2278913" y="743102"/>
                  <a:pt x="2292934" y="743102"/>
                </a:cubicBezTo>
                <a:cubicBezTo>
                  <a:pt x="2306955" y="743102"/>
                  <a:pt x="2320683" y="740765"/>
                  <a:pt x="2334120" y="736092"/>
                </a:cubicBezTo>
                <a:cubicBezTo>
                  <a:pt x="2347557" y="731418"/>
                  <a:pt x="2360117" y="724700"/>
                  <a:pt x="2371801" y="715937"/>
                </a:cubicBezTo>
                <a:cubicBezTo>
                  <a:pt x="2383485" y="707174"/>
                  <a:pt x="2392832" y="696366"/>
                  <a:pt x="2399842" y="683514"/>
                </a:cubicBezTo>
                <a:cubicBezTo>
                  <a:pt x="2406853" y="670661"/>
                  <a:pt x="2410358" y="656641"/>
                  <a:pt x="2410358" y="641451"/>
                </a:cubicBezTo>
                <a:cubicBezTo>
                  <a:pt x="2410358" y="627431"/>
                  <a:pt x="2407729" y="611073"/>
                  <a:pt x="2402471" y="592379"/>
                </a:cubicBezTo>
                <a:cubicBezTo>
                  <a:pt x="2397214" y="573684"/>
                  <a:pt x="2391080" y="554114"/>
                  <a:pt x="2384069" y="533667"/>
                </a:cubicBezTo>
                <a:cubicBezTo>
                  <a:pt x="2377059" y="513220"/>
                  <a:pt x="2370340" y="493357"/>
                  <a:pt x="2363914" y="474078"/>
                </a:cubicBezTo>
                <a:cubicBezTo>
                  <a:pt x="2357488" y="454800"/>
                  <a:pt x="2352522" y="437566"/>
                  <a:pt x="2349017" y="422376"/>
                </a:cubicBezTo>
                <a:close/>
                <a:moveTo>
                  <a:pt x="2378811" y="273405"/>
                </a:moveTo>
                <a:cubicBezTo>
                  <a:pt x="2391664" y="281584"/>
                  <a:pt x="2403932" y="289763"/>
                  <a:pt x="2415616" y="297942"/>
                </a:cubicBezTo>
                <a:cubicBezTo>
                  <a:pt x="2424963" y="304952"/>
                  <a:pt x="2433726" y="312839"/>
                  <a:pt x="2441905" y="321602"/>
                </a:cubicBezTo>
                <a:cubicBezTo>
                  <a:pt x="2450084" y="330365"/>
                  <a:pt x="2455342" y="339420"/>
                  <a:pt x="2457678" y="348767"/>
                </a:cubicBezTo>
                <a:cubicBezTo>
                  <a:pt x="2458847" y="354609"/>
                  <a:pt x="2459139" y="360451"/>
                  <a:pt x="2458555" y="366293"/>
                </a:cubicBezTo>
                <a:cubicBezTo>
                  <a:pt x="2457971" y="372135"/>
                  <a:pt x="2457094" y="376225"/>
                  <a:pt x="2455926" y="378561"/>
                </a:cubicBezTo>
                <a:cubicBezTo>
                  <a:pt x="2457094" y="406603"/>
                  <a:pt x="2463521" y="441655"/>
                  <a:pt x="2475204" y="483717"/>
                </a:cubicBezTo>
                <a:cubicBezTo>
                  <a:pt x="2486889" y="525780"/>
                  <a:pt x="2495651" y="573684"/>
                  <a:pt x="2501493" y="627431"/>
                </a:cubicBezTo>
                <a:cubicBezTo>
                  <a:pt x="2503830" y="656641"/>
                  <a:pt x="2499449" y="682345"/>
                  <a:pt x="2488349" y="704545"/>
                </a:cubicBezTo>
                <a:cubicBezTo>
                  <a:pt x="2477249" y="726745"/>
                  <a:pt x="2462060" y="745439"/>
                  <a:pt x="2442781" y="760628"/>
                </a:cubicBezTo>
                <a:cubicBezTo>
                  <a:pt x="2423503" y="775817"/>
                  <a:pt x="2401595" y="787501"/>
                  <a:pt x="2377059" y="795680"/>
                </a:cubicBezTo>
                <a:cubicBezTo>
                  <a:pt x="2352522" y="803859"/>
                  <a:pt x="2328570" y="807948"/>
                  <a:pt x="2305202" y="807948"/>
                </a:cubicBezTo>
                <a:cubicBezTo>
                  <a:pt x="2278329" y="807948"/>
                  <a:pt x="2255253" y="803567"/>
                  <a:pt x="2235974" y="794804"/>
                </a:cubicBezTo>
                <a:cubicBezTo>
                  <a:pt x="2216696" y="786041"/>
                  <a:pt x="2200630" y="774941"/>
                  <a:pt x="2187778" y="761505"/>
                </a:cubicBezTo>
                <a:cubicBezTo>
                  <a:pt x="2174926" y="748068"/>
                  <a:pt x="2165286" y="733463"/>
                  <a:pt x="2158860" y="717689"/>
                </a:cubicBezTo>
                <a:cubicBezTo>
                  <a:pt x="2152434" y="701916"/>
                  <a:pt x="2149221" y="687019"/>
                  <a:pt x="2149221" y="672998"/>
                </a:cubicBezTo>
                <a:cubicBezTo>
                  <a:pt x="2149221" y="655472"/>
                  <a:pt x="2153602" y="639991"/>
                  <a:pt x="2162365" y="626554"/>
                </a:cubicBezTo>
                <a:cubicBezTo>
                  <a:pt x="2171128" y="613118"/>
                  <a:pt x="2183689" y="605231"/>
                  <a:pt x="2200046" y="602894"/>
                </a:cubicBezTo>
                <a:cubicBezTo>
                  <a:pt x="2210562" y="585368"/>
                  <a:pt x="2222246" y="564921"/>
                  <a:pt x="2235098" y="541553"/>
                </a:cubicBezTo>
                <a:cubicBezTo>
                  <a:pt x="2247951" y="518185"/>
                  <a:pt x="2261095" y="494525"/>
                  <a:pt x="2274532" y="470573"/>
                </a:cubicBezTo>
                <a:cubicBezTo>
                  <a:pt x="2287968" y="446621"/>
                  <a:pt x="2300529" y="423545"/>
                  <a:pt x="2312213" y="401345"/>
                </a:cubicBezTo>
                <a:cubicBezTo>
                  <a:pt x="2323897" y="379146"/>
                  <a:pt x="2334412" y="360451"/>
                  <a:pt x="2343759" y="345262"/>
                </a:cubicBezTo>
                <a:cubicBezTo>
                  <a:pt x="2346096" y="340588"/>
                  <a:pt x="2348725" y="334162"/>
                  <a:pt x="2351646" y="325983"/>
                </a:cubicBezTo>
                <a:cubicBezTo>
                  <a:pt x="2354567" y="317805"/>
                  <a:pt x="2357196" y="309918"/>
                  <a:pt x="2359533" y="302323"/>
                </a:cubicBezTo>
                <a:cubicBezTo>
                  <a:pt x="2361869" y="294729"/>
                  <a:pt x="2364790" y="288010"/>
                  <a:pt x="2368296" y="282168"/>
                </a:cubicBezTo>
                <a:cubicBezTo>
                  <a:pt x="2371801" y="276326"/>
                  <a:pt x="2375306" y="273405"/>
                  <a:pt x="2378811" y="273405"/>
                </a:cubicBezTo>
                <a:close/>
                <a:moveTo>
                  <a:pt x="1009497" y="0"/>
                </a:moveTo>
                <a:cubicBezTo>
                  <a:pt x="1013003" y="0"/>
                  <a:pt x="1015924" y="3505"/>
                  <a:pt x="1018260" y="10515"/>
                </a:cubicBezTo>
                <a:cubicBezTo>
                  <a:pt x="1020597" y="17526"/>
                  <a:pt x="1022934" y="25120"/>
                  <a:pt x="1025271" y="33299"/>
                </a:cubicBezTo>
                <a:cubicBezTo>
                  <a:pt x="1027608" y="43815"/>
                  <a:pt x="1029360" y="54915"/>
                  <a:pt x="1030529" y="66599"/>
                </a:cubicBezTo>
                <a:cubicBezTo>
                  <a:pt x="1030529" y="79451"/>
                  <a:pt x="1028484" y="90843"/>
                  <a:pt x="1024395" y="100774"/>
                </a:cubicBezTo>
                <a:cubicBezTo>
                  <a:pt x="1020305" y="110706"/>
                  <a:pt x="1015924" y="118592"/>
                  <a:pt x="1011250" y="124434"/>
                </a:cubicBezTo>
                <a:cubicBezTo>
                  <a:pt x="1006576" y="131445"/>
                  <a:pt x="1000734" y="137871"/>
                  <a:pt x="993724" y="143713"/>
                </a:cubicBezTo>
                <a:cubicBezTo>
                  <a:pt x="986714" y="148387"/>
                  <a:pt x="968019" y="154813"/>
                  <a:pt x="937641" y="162992"/>
                </a:cubicBezTo>
                <a:cubicBezTo>
                  <a:pt x="907262" y="171170"/>
                  <a:pt x="866953" y="176428"/>
                  <a:pt x="816711" y="178765"/>
                </a:cubicBezTo>
                <a:cubicBezTo>
                  <a:pt x="812038" y="178765"/>
                  <a:pt x="807656" y="179057"/>
                  <a:pt x="803567" y="179641"/>
                </a:cubicBezTo>
                <a:cubicBezTo>
                  <a:pt x="799477" y="180226"/>
                  <a:pt x="795096" y="180518"/>
                  <a:pt x="790422" y="180518"/>
                </a:cubicBezTo>
                <a:lnTo>
                  <a:pt x="760837" y="178982"/>
                </a:lnTo>
                <a:lnTo>
                  <a:pt x="757961" y="192786"/>
                </a:lnTo>
                <a:cubicBezTo>
                  <a:pt x="752119" y="204470"/>
                  <a:pt x="743064" y="222580"/>
                  <a:pt x="730796" y="247116"/>
                </a:cubicBezTo>
                <a:cubicBezTo>
                  <a:pt x="718528" y="271653"/>
                  <a:pt x="704799" y="299694"/>
                  <a:pt x="689610" y="331241"/>
                </a:cubicBezTo>
                <a:cubicBezTo>
                  <a:pt x="674421" y="362788"/>
                  <a:pt x="658939" y="396379"/>
                  <a:pt x="643166" y="432016"/>
                </a:cubicBezTo>
                <a:cubicBezTo>
                  <a:pt x="627393" y="467652"/>
                  <a:pt x="612788" y="502704"/>
                  <a:pt x="599351" y="537172"/>
                </a:cubicBezTo>
                <a:cubicBezTo>
                  <a:pt x="585914" y="571640"/>
                  <a:pt x="574815" y="603770"/>
                  <a:pt x="566052" y="633565"/>
                </a:cubicBezTo>
                <a:cubicBezTo>
                  <a:pt x="557289" y="663359"/>
                  <a:pt x="552907" y="688187"/>
                  <a:pt x="552907" y="708050"/>
                </a:cubicBezTo>
                <a:cubicBezTo>
                  <a:pt x="554075" y="708050"/>
                  <a:pt x="554660" y="707466"/>
                  <a:pt x="554660" y="706298"/>
                </a:cubicBezTo>
                <a:cubicBezTo>
                  <a:pt x="589712" y="651383"/>
                  <a:pt x="623011" y="602018"/>
                  <a:pt x="654558" y="558203"/>
                </a:cubicBezTo>
                <a:cubicBezTo>
                  <a:pt x="686105" y="514388"/>
                  <a:pt x="713562" y="476707"/>
                  <a:pt x="736930" y="445160"/>
                </a:cubicBezTo>
                <a:cubicBezTo>
                  <a:pt x="764972" y="407771"/>
                  <a:pt x="790676" y="375056"/>
                  <a:pt x="814044" y="347015"/>
                </a:cubicBezTo>
                <a:cubicBezTo>
                  <a:pt x="819886" y="337667"/>
                  <a:pt x="825436" y="328904"/>
                  <a:pt x="830694" y="320726"/>
                </a:cubicBezTo>
                <a:cubicBezTo>
                  <a:pt x="835952" y="312547"/>
                  <a:pt x="842086" y="296773"/>
                  <a:pt x="849096" y="273405"/>
                </a:cubicBezTo>
                <a:cubicBezTo>
                  <a:pt x="850265" y="273405"/>
                  <a:pt x="854938" y="276034"/>
                  <a:pt x="863117" y="281292"/>
                </a:cubicBezTo>
                <a:cubicBezTo>
                  <a:pt x="871296" y="286550"/>
                  <a:pt x="880351" y="293268"/>
                  <a:pt x="890283" y="301447"/>
                </a:cubicBezTo>
                <a:cubicBezTo>
                  <a:pt x="900214" y="309626"/>
                  <a:pt x="909269" y="318973"/>
                  <a:pt x="917448" y="329489"/>
                </a:cubicBezTo>
                <a:cubicBezTo>
                  <a:pt x="925627" y="340004"/>
                  <a:pt x="929716" y="349936"/>
                  <a:pt x="929716" y="359283"/>
                </a:cubicBezTo>
                <a:cubicBezTo>
                  <a:pt x="929716" y="363956"/>
                  <a:pt x="929716" y="368922"/>
                  <a:pt x="929716" y="374180"/>
                </a:cubicBezTo>
                <a:cubicBezTo>
                  <a:pt x="929716" y="379438"/>
                  <a:pt x="928548" y="383819"/>
                  <a:pt x="926211" y="387324"/>
                </a:cubicBezTo>
                <a:cubicBezTo>
                  <a:pt x="916864" y="406019"/>
                  <a:pt x="904887" y="428218"/>
                  <a:pt x="890283" y="453923"/>
                </a:cubicBezTo>
                <a:cubicBezTo>
                  <a:pt x="875678" y="479628"/>
                  <a:pt x="861365" y="506501"/>
                  <a:pt x="847344" y="534543"/>
                </a:cubicBezTo>
                <a:cubicBezTo>
                  <a:pt x="833323" y="562584"/>
                  <a:pt x="821347" y="590918"/>
                  <a:pt x="811416" y="619544"/>
                </a:cubicBezTo>
                <a:cubicBezTo>
                  <a:pt x="801484" y="648170"/>
                  <a:pt x="796519" y="675335"/>
                  <a:pt x="796519" y="701040"/>
                </a:cubicBezTo>
                <a:cubicBezTo>
                  <a:pt x="796519" y="713892"/>
                  <a:pt x="797979" y="724700"/>
                  <a:pt x="800900" y="733463"/>
                </a:cubicBezTo>
                <a:cubicBezTo>
                  <a:pt x="803821" y="742226"/>
                  <a:pt x="810539" y="746607"/>
                  <a:pt x="821055" y="746607"/>
                </a:cubicBezTo>
                <a:cubicBezTo>
                  <a:pt x="836244" y="746607"/>
                  <a:pt x="856399" y="734631"/>
                  <a:pt x="881519" y="710679"/>
                </a:cubicBezTo>
                <a:cubicBezTo>
                  <a:pt x="894080" y="698703"/>
                  <a:pt x="906275" y="683003"/>
                  <a:pt x="918105" y="663578"/>
                </a:cubicBezTo>
                <a:lnTo>
                  <a:pt x="930446" y="641023"/>
                </a:lnTo>
                <a:lnTo>
                  <a:pt x="929487" y="623925"/>
                </a:lnTo>
                <a:cubicBezTo>
                  <a:pt x="929487" y="594715"/>
                  <a:pt x="935621" y="562877"/>
                  <a:pt x="947890" y="528409"/>
                </a:cubicBezTo>
                <a:cubicBezTo>
                  <a:pt x="960158" y="493941"/>
                  <a:pt x="977392" y="461810"/>
                  <a:pt x="999591" y="432016"/>
                </a:cubicBezTo>
                <a:cubicBezTo>
                  <a:pt x="1021791" y="402222"/>
                  <a:pt x="1048664" y="377393"/>
                  <a:pt x="1080211" y="357530"/>
                </a:cubicBezTo>
                <a:cubicBezTo>
                  <a:pt x="1111758" y="337667"/>
                  <a:pt x="1146810" y="327736"/>
                  <a:pt x="1185367" y="327736"/>
                </a:cubicBezTo>
                <a:cubicBezTo>
                  <a:pt x="1208735" y="327736"/>
                  <a:pt x="1226261" y="330657"/>
                  <a:pt x="1237945" y="336499"/>
                </a:cubicBezTo>
                <a:cubicBezTo>
                  <a:pt x="1249629" y="342341"/>
                  <a:pt x="1261897" y="348767"/>
                  <a:pt x="1274750" y="355778"/>
                </a:cubicBezTo>
                <a:cubicBezTo>
                  <a:pt x="1278255" y="348767"/>
                  <a:pt x="1281468" y="341757"/>
                  <a:pt x="1284389" y="334746"/>
                </a:cubicBezTo>
                <a:cubicBezTo>
                  <a:pt x="1287310" y="327736"/>
                  <a:pt x="1289355" y="321894"/>
                  <a:pt x="1290523" y="317220"/>
                </a:cubicBezTo>
                <a:cubicBezTo>
                  <a:pt x="1291692" y="317220"/>
                  <a:pt x="1296365" y="319849"/>
                  <a:pt x="1304544" y="325107"/>
                </a:cubicBezTo>
                <a:cubicBezTo>
                  <a:pt x="1312723" y="330365"/>
                  <a:pt x="1321778" y="337375"/>
                  <a:pt x="1331709" y="346138"/>
                </a:cubicBezTo>
                <a:cubicBezTo>
                  <a:pt x="1341641" y="354901"/>
                  <a:pt x="1350696" y="364541"/>
                  <a:pt x="1358874" y="375056"/>
                </a:cubicBezTo>
                <a:cubicBezTo>
                  <a:pt x="1367053" y="385572"/>
                  <a:pt x="1371143" y="395503"/>
                  <a:pt x="1371143" y="404850"/>
                </a:cubicBezTo>
                <a:cubicBezTo>
                  <a:pt x="1371143" y="410692"/>
                  <a:pt x="1369974" y="418287"/>
                  <a:pt x="1367637" y="427634"/>
                </a:cubicBezTo>
                <a:cubicBezTo>
                  <a:pt x="1365301" y="436981"/>
                  <a:pt x="1359459" y="448081"/>
                  <a:pt x="1350111" y="460934"/>
                </a:cubicBezTo>
                <a:cubicBezTo>
                  <a:pt x="1329080" y="498322"/>
                  <a:pt x="1308633" y="538632"/>
                  <a:pt x="1288770" y="581863"/>
                </a:cubicBezTo>
                <a:cubicBezTo>
                  <a:pt x="1268908" y="625094"/>
                  <a:pt x="1258976" y="664819"/>
                  <a:pt x="1258976" y="701040"/>
                </a:cubicBezTo>
                <a:cubicBezTo>
                  <a:pt x="1258976" y="715061"/>
                  <a:pt x="1260437" y="726160"/>
                  <a:pt x="1263358" y="734339"/>
                </a:cubicBezTo>
                <a:cubicBezTo>
                  <a:pt x="1266279" y="742518"/>
                  <a:pt x="1272997" y="746607"/>
                  <a:pt x="1283513" y="746607"/>
                </a:cubicBezTo>
                <a:cubicBezTo>
                  <a:pt x="1298702" y="746607"/>
                  <a:pt x="1318857" y="734631"/>
                  <a:pt x="1343977" y="710679"/>
                </a:cubicBezTo>
                <a:cubicBezTo>
                  <a:pt x="1362818" y="692715"/>
                  <a:pt x="1381165" y="666371"/>
                  <a:pt x="1399020" y="631648"/>
                </a:cubicBezTo>
                <a:lnTo>
                  <a:pt x="1403444" y="622266"/>
                </a:lnTo>
                <a:lnTo>
                  <a:pt x="1414729" y="565213"/>
                </a:lnTo>
                <a:cubicBezTo>
                  <a:pt x="1425245" y="524903"/>
                  <a:pt x="1436929" y="488391"/>
                  <a:pt x="1449781" y="455676"/>
                </a:cubicBezTo>
                <a:cubicBezTo>
                  <a:pt x="1462633" y="422961"/>
                  <a:pt x="1474902" y="396379"/>
                  <a:pt x="1486586" y="375933"/>
                </a:cubicBezTo>
                <a:cubicBezTo>
                  <a:pt x="1498270" y="355485"/>
                  <a:pt x="1505280" y="345262"/>
                  <a:pt x="1507617" y="345262"/>
                </a:cubicBezTo>
                <a:cubicBezTo>
                  <a:pt x="1515796" y="345262"/>
                  <a:pt x="1525435" y="347307"/>
                  <a:pt x="1536535" y="351396"/>
                </a:cubicBezTo>
                <a:cubicBezTo>
                  <a:pt x="1547634" y="355485"/>
                  <a:pt x="1559027" y="360451"/>
                  <a:pt x="1570711" y="366293"/>
                </a:cubicBezTo>
                <a:cubicBezTo>
                  <a:pt x="1583563" y="372135"/>
                  <a:pt x="1596999" y="379146"/>
                  <a:pt x="1611020" y="387324"/>
                </a:cubicBezTo>
                <a:cubicBezTo>
                  <a:pt x="1601673" y="407187"/>
                  <a:pt x="1589697" y="429387"/>
                  <a:pt x="1575092" y="453923"/>
                </a:cubicBezTo>
                <a:cubicBezTo>
                  <a:pt x="1560487" y="478460"/>
                  <a:pt x="1546174" y="504749"/>
                  <a:pt x="1532153" y="532790"/>
                </a:cubicBezTo>
                <a:cubicBezTo>
                  <a:pt x="1518132" y="560832"/>
                  <a:pt x="1505864" y="590042"/>
                  <a:pt x="1495349" y="620420"/>
                </a:cubicBezTo>
                <a:cubicBezTo>
                  <a:pt x="1484833" y="650799"/>
                  <a:pt x="1479575" y="680593"/>
                  <a:pt x="1479575" y="709803"/>
                </a:cubicBezTo>
                <a:cubicBezTo>
                  <a:pt x="1518132" y="640867"/>
                  <a:pt x="1551432" y="584200"/>
                  <a:pt x="1579474" y="539801"/>
                </a:cubicBezTo>
                <a:cubicBezTo>
                  <a:pt x="1607515" y="495401"/>
                  <a:pt x="1631175" y="459765"/>
                  <a:pt x="1650454" y="432892"/>
                </a:cubicBezTo>
                <a:cubicBezTo>
                  <a:pt x="1669732" y="406019"/>
                  <a:pt x="1685506" y="385572"/>
                  <a:pt x="1697774" y="371551"/>
                </a:cubicBezTo>
                <a:cubicBezTo>
                  <a:pt x="1710042" y="357530"/>
                  <a:pt x="1719974" y="345846"/>
                  <a:pt x="1727568" y="336499"/>
                </a:cubicBezTo>
                <a:cubicBezTo>
                  <a:pt x="1735163" y="327152"/>
                  <a:pt x="1740713" y="318389"/>
                  <a:pt x="1744218" y="310210"/>
                </a:cubicBezTo>
                <a:cubicBezTo>
                  <a:pt x="1747723" y="302031"/>
                  <a:pt x="1751228" y="289763"/>
                  <a:pt x="1754733" y="273405"/>
                </a:cubicBezTo>
                <a:cubicBezTo>
                  <a:pt x="1755902" y="273405"/>
                  <a:pt x="1760868" y="276034"/>
                  <a:pt x="1769631" y="281292"/>
                </a:cubicBezTo>
                <a:cubicBezTo>
                  <a:pt x="1778394" y="286550"/>
                  <a:pt x="1787449" y="293560"/>
                  <a:pt x="1796796" y="302323"/>
                </a:cubicBezTo>
                <a:cubicBezTo>
                  <a:pt x="1806143" y="311086"/>
                  <a:pt x="1814906" y="320433"/>
                  <a:pt x="1823085" y="330365"/>
                </a:cubicBezTo>
                <a:cubicBezTo>
                  <a:pt x="1831264" y="340296"/>
                  <a:pt x="1835353" y="350520"/>
                  <a:pt x="1835353" y="361035"/>
                </a:cubicBezTo>
                <a:cubicBezTo>
                  <a:pt x="1835353" y="364541"/>
                  <a:pt x="1834477" y="370967"/>
                  <a:pt x="1832724" y="380314"/>
                </a:cubicBezTo>
                <a:cubicBezTo>
                  <a:pt x="1830972" y="389661"/>
                  <a:pt x="1827758" y="396672"/>
                  <a:pt x="1823085" y="401345"/>
                </a:cubicBezTo>
                <a:cubicBezTo>
                  <a:pt x="1813738" y="421208"/>
                  <a:pt x="1802054" y="443408"/>
                  <a:pt x="1788033" y="467944"/>
                </a:cubicBezTo>
                <a:cubicBezTo>
                  <a:pt x="1774012" y="492480"/>
                  <a:pt x="1760575" y="518185"/>
                  <a:pt x="1747723" y="545058"/>
                </a:cubicBezTo>
                <a:cubicBezTo>
                  <a:pt x="1734871" y="571932"/>
                  <a:pt x="1723771" y="598805"/>
                  <a:pt x="1714424" y="625678"/>
                </a:cubicBezTo>
                <a:cubicBezTo>
                  <a:pt x="1705076" y="652551"/>
                  <a:pt x="1700403" y="677672"/>
                  <a:pt x="1700403" y="701040"/>
                </a:cubicBezTo>
                <a:cubicBezTo>
                  <a:pt x="1700403" y="713892"/>
                  <a:pt x="1701863" y="724700"/>
                  <a:pt x="1704784" y="733463"/>
                </a:cubicBezTo>
                <a:cubicBezTo>
                  <a:pt x="1707705" y="742226"/>
                  <a:pt x="1714424" y="746607"/>
                  <a:pt x="1724939" y="746607"/>
                </a:cubicBezTo>
                <a:cubicBezTo>
                  <a:pt x="1740128" y="746607"/>
                  <a:pt x="1760283" y="734631"/>
                  <a:pt x="1785404" y="710679"/>
                </a:cubicBezTo>
                <a:cubicBezTo>
                  <a:pt x="1804244" y="692715"/>
                  <a:pt x="1822592" y="666371"/>
                  <a:pt x="1840447" y="631648"/>
                </a:cubicBezTo>
                <a:lnTo>
                  <a:pt x="1852022" y="607099"/>
                </a:lnTo>
                <a:lnTo>
                  <a:pt x="1853641" y="599389"/>
                </a:lnTo>
                <a:cubicBezTo>
                  <a:pt x="1864157" y="553821"/>
                  <a:pt x="1877009" y="507377"/>
                  <a:pt x="1892198" y="460057"/>
                </a:cubicBezTo>
                <a:cubicBezTo>
                  <a:pt x="1907388" y="412737"/>
                  <a:pt x="1923161" y="367169"/>
                  <a:pt x="1939519" y="323354"/>
                </a:cubicBezTo>
                <a:cubicBezTo>
                  <a:pt x="1955876" y="279539"/>
                  <a:pt x="1969897" y="243027"/>
                  <a:pt x="1981581" y="213817"/>
                </a:cubicBezTo>
                <a:cubicBezTo>
                  <a:pt x="1990928" y="190449"/>
                  <a:pt x="2000860" y="166205"/>
                  <a:pt x="2011375" y="141084"/>
                </a:cubicBezTo>
                <a:cubicBezTo>
                  <a:pt x="2021891" y="115963"/>
                  <a:pt x="2028317" y="90551"/>
                  <a:pt x="2030654" y="64846"/>
                </a:cubicBezTo>
                <a:cubicBezTo>
                  <a:pt x="2032990" y="66014"/>
                  <a:pt x="2039417" y="68643"/>
                  <a:pt x="2049932" y="72733"/>
                </a:cubicBezTo>
                <a:cubicBezTo>
                  <a:pt x="2060448" y="76822"/>
                  <a:pt x="2071547" y="82372"/>
                  <a:pt x="2083232" y="89382"/>
                </a:cubicBezTo>
                <a:cubicBezTo>
                  <a:pt x="2094916" y="96393"/>
                  <a:pt x="2105431" y="104864"/>
                  <a:pt x="2114778" y="114795"/>
                </a:cubicBezTo>
                <a:cubicBezTo>
                  <a:pt x="2124126" y="124726"/>
                  <a:pt x="2128799" y="136703"/>
                  <a:pt x="2128799" y="150723"/>
                </a:cubicBezTo>
                <a:cubicBezTo>
                  <a:pt x="2128799" y="165913"/>
                  <a:pt x="2125878" y="179933"/>
                  <a:pt x="2120036" y="192786"/>
                </a:cubicBezTo>
                <a:cubicBezTo>
                  <a:pt x="2114194" y="204470"/>
                  <a:pt x="2105139" y="222580"/>
                  <a:pt x="2092871" y="247116"/>
                </a:cubicBezTo>
                <a:cubicBezTo>
                  <a:pt x="2080603" y="271653"/>
                  <a:pt x="2066874" y="299986"/>
                  <a:pt x="2051685" y="332118"/>
                </a:cubicBezTo>
                <a:cubicBezTo>
                  <a:pt x="2036496" y="364249"/>
                  <a:pt x="2021014" y="398132"/>
                  <a:pt x="2005241" y="433768"/>
                </a:cubicBezTo>
                <a:cubicBezTo>
                  <a:pt x="1989468" y="469404"/>
                  <a:pt x="1974863" y="504164"/>
                  <a:pt x="1961426" y="538048"/>
                </a:cubicBezTo>
                <a:cubicBezTo>
                  <a:pt x="1947989" y="571932"/>
                  <a:pt x="1936890" y="603770"/>
                  <a:pt x="1928127" y="633565"/>
                </a:cubicBezTo>
                <a:cubicBezTo>
                  <a:pt x="1919364" y="663359"/>
                  <a:pt x="1914982" y="688187"/>
                  <a:pt x="1914982" y="708050"/>
                </a:cubicBezTo>
                <a:cubicBezTo>
                  <a:pt x="1950034" y="644957"/>
                  <a:pt x="1986839" y="590042"/>
                  <a:pt x="2025396" y="543306"/>
                </a:cubicBezTo>
                <a:cubicBezTo>
                  <a:pt x="2063953" y="496570"/>
                  <a:pt x="2099005" y="458305"/>
                  <a:pt x="2130552" y="428510"/>
                </a:cubicBezTo>
                <a:cubicBezTo>
                  <a:pt x="2162099" y="398716"/>
                  <a:pt x="2188095" y="376517"/>
                  <a:pt x="2208543" y="361912"/>
                </a:cubicBezTo>
                <a:cubicBezTo>
                  <a:pt x="2228989" y="347307"/>
                  <a:pt x="2239213" y="340004"/>
                  <a:pt x="2239213" y="340004"/>
                </a:cubicBezTo>
                <a:cubicBezTo>
                  <a:pt x="2241550" y="341173"/>
                  <a:pt x="2244471" y="342925"/>
                  <a:pt x="2247976" y="345262"/>
                </a:cubicBezTo>
                <a:cubicBezTo>
                  <a:pt x="2254986" y="349936"/>
                  <a:pt x="2258492" y="353441"/>
                  <a:pt x="2258492" y="355778"/>
                </a:cubicBezTo>
                <a:lnTo>
                  <a:pt x="2256739" y="357530"/>
                </a:lnTo>
                <a:cubicBezTo>
                  <a:pt x="2236876" y="373888"/>
                  <a:pt x="2213216" y="397256"/>
                  <a:pt x="2185759" y="427634"/>
                </a:cubicBezTo>
                <a:cubicBezTo>
                  <a:pt x="2158301" y="458013"/>
                  <a:pt x="2131136" y="490728"/>
                  <a:pt x="2104263" y="525780"/>
                </a:cubicBezTo>
                <a:cubicBezTo>
                  <a:pt x="2107768" y="563169"/>
                  <a:pt x="2113610" y="598221"/>
                  <a:pt x="2121789" y="630936"/>
                </a:cubicBezTo>
                <a:cubicBezTo>
                  <a:pt x="2129968" y="663651"/>
                  <a:pt x="2138146" y="691985"/>
                  <a:pt x="2146325" y="715937"/>
                </a:cubicBezTo>
                <a:cubicBezTo>
                  <a:pt x="2154504" y="739889"/>
                  <a:pt x="2161806" y="758876"/>
                  <a:pt x="2168233" y="772896"/>
                </a:cubicBezTo>
                <a:cubicBezTo>
                  <a:pt x="2174659" y="786917"/>
                  <a:pt x="2178456" y="794512"/>
                  <a:pt x="2179625" y="795680"/>
                </a:cubicBezTo>
                <a:lnTo>
                  <a:pt x="2167356" y="804443"/>
                </a:lnTo>
                <a:cubicBezTo>
                  <a:pt x="2158009" y="803275"/>
                  <a:pt x="2146909" y="796849"/>
                  <a:pt x="2134057" y="785165"/>
                </a:cubicBezTo>
                <a:cubicBezTo>
                  <a:pt x="2121205" y="773481"/>
                  <a:pt x="2108060" y="759168"/>
                  <a:pt x="2094624" y="742226"/>
                </a:cubicBezTo>
                <a:cubicBezTo>
                  <a:pt x="2081187" y="725284"/>
                  <a:pt x="2068335" y="707466"/>
                  <a:pt x="2056066" y="688772"/>
                </a:cubicBezTo>
                <a:cubicBezTo>
                  <a:pt x="2043798" y="670077"/>
                  <a:pt x="2033575" y="652551"/>
                  <a:pt x="2025396" y="636194"/>
                </a:cubicBezTo>
                <a:cubicBezTo>
                  <a:pt x="2007870" y="663067"/>
                  <a:pt x="1992973" y="687019"/>
                  <a:pt x="1980705" y="708050"/>
                </a:cubicBezTo>
                <a:cubicBezTo>
                  <a:pt x="1968436" y="729081"/>
                  <a:pt x="1959965" y="746023"/>
                  <a:pt x="1955292" y="758876"/>
                </a:cubicBezTo>
                <a:cubicBezTo>
                  <a:pt x="1955292" y="757707"/>
                  <a:pt x="1954123" y="759168"/>
                  <a:pt x="1951787" y="763257"/>
                </a:cubicBezTo>
                <a:cubicBezTo>
                  <a:pt x="1949450" y="767346"/>
                  <a:pt x="1946237" y="772020"/>
                  <a:pt x="1942147" y="777278"/>
                </a:cubicBezTo>
                <a:cubicBezTo>
                  <a:pt x="1938058" y="782536"/>
                  <a:pt x="1932800" y="787501"/>
                  <a:pt x="1926374" y="792175"/>
                </a:cubicBezTo>
                <a:cubicBezTo>
                  <a:pt x="1919948" y="796849"/>
                  <a:pt x="1912645" y="799185"/>
                  <a:pt x="1904466" y="799185"/>
                </a:cubicBezTo>
                <a:cubicBezTo>
                  <a:pt x="1899793" y="799185"/>
                  <a:pt x="1893659" y="798893"/>
                  <a:pt x="1886064" y="798309"/>
                </a:cubicBezTo>
                <a:cubicBezTo>
                  <a:pt x="1878470" y="797725"/>
                  <a:pt x="1871167" y="794804"/>
                  <a:pt x="1864157" y="789546"/>
                </a:cubicBezTo>
                <a:cubicBezTo>
                  <a:pt x="1857146" y="784288"/>
                  <a:pt x="1851012" y="776109"/>
                  <a:pt x="1845754" y="765010"/>
                </a:cubicBezTo>
                <a:cubicBezTo>
                  <a:pt x="1840497" y="753910"/>
                  <a:pt x="1837868" y="737260"/>
                  <a:pt x="1837868" y="715061"/>
                </a:cubicBezTo>
                <a:cubicBezTo>
                  <a:pt x="1837868" y="707174"/>
                  <a:pt x="1838196" y="698849"/>
                  <a:pt x="1838854" y="690086"/>
                </a:cubicBezTo>
                <a:lnTo>
                  <a:pt x="1838929" y="689379"/>
                </a:lnTo>
                <a:lnTo>
                  <a:pt x="1831848" y="702792"/>
                </a:lnTo>
                <a:cubicBezTo>
                  <a:pt x="1817827" y="727329"/>
                  <a:pt x="1800593" y="749528"/>
                  <a:pt x="1780146" y="769391"/>
                </a:cubicBezTo>
                <a:cubicBezTo>
                  <a:pt x="1759699" y="789254"/>
                  <a:pt x="1736623" y="799185"/>
                  <a:pt x="1710919" y="799185"/>
                </a:cubicBezTo>
                <a:cubicBezTo>
                  <a:pt x="1700403" y="799185"/>
                  <a:pt x="1689303" y="796849"/>
                  <a:pt x="1677619" y="792175"/>
                </a:cubicBezTo>
                <a:cubicBezTo>
                  <a:pt x="1665935" y="787501"/>
                  <a:pt x="1654835" y="778154"/>
                  <a:pt x="1644320" y="764133"/>
                </a:cubicBezTo>
                <a:cubicBezTo>
                  <a:pt x="1627962" y="740765"/>
                  <a:pt x="1619783" y="709803"/>
                  <a:pt x="1619783" y="671246"/>
                </a:cubicBezTo>
                <a:cubicBezTo>
                  <a:pt x="1619783" y="639699"/>
                  <a:pt x="1624165" y="606691"/>
                  <a:pt x="1632928" y="572224"/>
                </a:cubicBezTo>
                <a:cubicBezTo>
                  <a:pt x="1641691" y="537756"/>
                  <a:pt x="1651914" y="504749"/>
                  <a:pt x="1663598" y="473202"/>
                </a:cubicBezTo>
                <a:cubicBezTo>
                  <a:pt x="1653083" y="493065"/>
                  <a:pt x="1641691" y="514680"/>
                  <a:pt x="1629423" y="538048"/>
                </a:cubicBezTo>
                <a:cubicBezTo>
                  <a:pt x="1617154" y="561416"/>
                  <a:pt x="1605178" y="584784"/>
                  <a:pt x="1593494" y="608152"/>
                </a:cubicBezTo>
                <a:cubicBezTo>
                  <a:pt x="1581810" y="631520"/>
                  <a:pt x="1570711" y="654304"/>
                  <a:pt x="1560195" y="676503"/>
                </a:cubicBezTo>
                <a:cubicBezTo>
                  <a:pt x="1549679" y="698703"/>
                  <a:pt x="1540332" y="717397"/>
                  <a:pt x="1532153" y="732587"/>
                </a:cubicBezTo>
                <a:cubicBezTo>
                  <a:pt x="1532153" y="732587"/>
                  <a:pt x="1530401" y="736092"/>
                  <a:pt x="1526895" y="743102"/>
                </a:cubicBezTo>
                <a:cubicBezTo>
                  <a:pt x="1523390" y="750113"/>
                  <a:pt x="1519009" y="757707"/>
                  <a:pt x="1513751" y="765886"/>
                </a:cubicBezTo>
                <a:cubicBezTo>
                  <a:pt x="1508493" y="774065"/>
                  <a:pt x="1502067" y="781659"/>
                  <a:pt x="1494472" y="788670"/>
                </a:cubicBezTo>
                <a:cubicBezTo>
                  <a:pt x="1486878" y="795680"/>
                  <a:pt x="1478407" y="799770"/>
                  <a:pt x="1469060" y="800938"/>
                </a:cubicBezTo>
                <a:cubicBezTo>
                  <a:pt x="1441018" y="803275"/>
                  <a:pt x="1422324" y="793051"/>
                  <a:pt x="1412976" y="770268"/>
                </a:cubicBezTo>
                <a:cubicBezTo>
                  <a:pt x="1405966" y="753180"/>
                  <a:pt x="1401585" y="732641"/>
                  <a:pt x="1399832" y="708653"/>
                </a:cubicBezTo>
                <a:lnTo>
                  <a:pt x="1399000" y="684797"/>
                </a:lnTo>
                <a:lnTo>
                  <a:pt x="1388669" y="706298"/>
                </a:lnTo>
                <a:cubicBezTo>
                  <a:pt x="1374648" y="729666"/>
                  <a:pt x="1357706" y="750989"/>
                  <a:pt x="1337843" y="770268"/>
                </a:cubicBezTo>
                <a:cubicBezTo>
                  <a:pt x="1317980" y="789546"/>
                  <a:pt x="1295197" y="799185"/>
                  <a:pt x="1269492" y="799185"/>
                </a:cubicBezTo>
                <a:cubicBezTo>
                  <a:pt x="1254303" y="799185"/>
                  <a:pt x="1239990" y="794804"/>
                  <a:pt x="1226553" y="786041"/>
                </a:cubicBezTo>
                <a:cubicBezTo>
                  <a:pt x="1213117" y="777278"/>
                  <a:pt x="1199972" y="758876"/>
                  <a:pt x="1187120" y="730834"/>
                </a:cubicBezTo>
                <a:cubicBezTo>
                  <a:pt x="1182446" y="736676"/>
                  <a:pt x="1176896" y="743686"/>
                  <a:pt x="1170470" y="751865"/>
                </a:cubicBezTo>
                <a:cubicBezTo>
                  <a:pt x="1164044" y="760044"/>
                  <a:pt x="1155865" y="767639"/>
                  <a:pt x="1145934" y="774649"/>
                </a:cubicBezTo>
                <a:cubicBezTo>
                  <a:pt x="1136002" y="781659"/>
                  <a:pt x="1124026" y="787501"/>
                  <a:pt x="1110005" y="792175"/>
                </a:cubicBezTo>
                <a:cubicBezTo>
                  <a:pt x="1095984" y="796849"/>
                  <a:pt x="1079043" y="799185"/>
                  <a:pt x="1059180" y="799185"/>
                </a:cubicBezTo>
                <a:cubicBezTo>
                  <a:pt x="1032307" y="799185"/>
                  <a:pt x="1010399" y="792759"/>
                  <a:pt x="993457" y="779907"/>
                </a:cubicBezTo>
                <a:cubicBezTo>
                  <a:pt x="976516" y="767054"/>
                  <a:pt x="963371" y="751573"/>
                  <a:pt x="954024" y="733463"/>
                </a:cubicBezTo>
                <a:lnTo>
                  <a:pt x="937898" y="685085"/>
                </a:lnTo>
                <a:lnTo>
                  <a:pt x="927963" y="703669"/>
                </a:lnTo>
                <a:cubicBezTo>
                  <a:pt x="913943" y="727621"/>
                  <a:pt x="896709" y="749528"/>
                  <a:pt x="876262" y="769391"/>
                </a:cubicBezTo>
                <a:cubicBezTo>
                  <a:pt x="855815" y="789254"/>
                  <a:pt x="832739" y="799185"/>
                  <a:pt x="807034" y="799185"/>
                </a:cubicBezTo>
                <a:cubicBezTo>
                  <a:pt x="783666" y="799185"/>
                  <a:pt x="762343" y="788378"/>
                  <a:pt x="743064" y="766762"/>
                </a:cubicBezTo>
                <a:cubicBezTo>
                  <a:pt x="723786" y="745147"/>
                  <a:pt x="714146" y="713308"/>
                  <a:pt x="714146" y="671246"/>
                </a:cubicBezTo>
                <a:cubicBezTo>
                  <a:pt x="714146" y="637362"/>
                  <a:pt x="719404" y="601434"/>
                  <a:pt x="729920" y="563461"/>
                </a:cubicBezTo>
                <a:cubicBezTo>
                  <a:pt x="740435" y="525488"/>
                  <a:pt x="752119" y="490144"/>
                  <a:pt x="764972" y="457428"/>
                </a:cubicBezTo>
                <a:cubicBezTo>
                  <a:pt x="750951" y="479628"/>
                  <a:pt x="734885" y="505333"/>
                  <a:pt x="716775" y="534543"/>
                </a:cubicBezTo>
                <a:cubicBezTo>
                  <a:pt x="698665" y="563753"/>
                  <a:pt x="681431" y="592963"/>
                  <a:pt x="665073" y="622173"/>
                </a:cubicBezTo>
                <a:cubicBezTo>
                  <a:pt x="648716" y="651383"/>
                  <a:pt x="633819" y="678256"/>
                  <a:pt x="620382" y="702792"/>
                </a:cubicBezTo>
                <a:cubicBezTo>
                  <a:pt x="606945" y="727329"/>
                  <a:pt x="598475" y="746023"/>
                  <a:pt x="594969" y="758876"/>
                </a:cubicBezTo>
                <a:cubicBezTo>
                  <a:pt x="594969" y="757707"/>
                  <a:pt x="593801" y="759168"/>
                  <a:pt x="591464" y="763257"/>
                </a:cubicBezTo>
                <a:cubicBezTo>
                  <a:pt x="589127" y="767346"/>
                  <a:pt x="585622" y="772020"/>
                  <a:pt x="580949" y="777278"/>
                </a:cubicBezTo>
                <a:cubicBezTo>
                  <a:pt x="576275" y="782536"/>
                  <a:pt x="570725" y="787501"/>
                  <a:pt x="564299" y="792175"/>
                </a:cubicBezTo>
                <a:cubicBezTo>
                  <a:pt x="557873" y="796849"/>
                  <a:pt x="550570" y="799185"/>
                  <a:pt x="542391" y="799185"/>
                </a:cubicBezTo>
                <a:cubicBezTo>
                  <a:pt x="537718" y="799185"/>
                  <a:pt x="531584" y="798893"/>
                  <a:pt x="523989" y="798309"/>
                </a:cubicBezTo>
                <a:cubicBezTo>
                  <a:pt x="516395" y="797725"/>
                  <a:pt x="509092" y="794804"/>
                  <a:pt x="502082" y="789546"/>
                </a:cubicBezTo>
                <a:cubicBezTo>
                  <a:pt x="495071" y="784288"/>
                  <a:pt x="488937" y="776109"/>
                  <a:pt x="483679" y="765010"/>
                </a:cubicBezTo>
                <a:cubicBezTo>
                  <a:pt x="478422" y="753910"/>
                  <a:pt x="475793" y="737260"/>
                  <a:pt x="475793" y="715061"/>
                </a:cubicBezTo>
                <a:cubicBezTo>
                  <a:pt x="475793" y="689356"/>
                  <a:pt x="479298" y="659270"/>
                  <a:pt x="486308" y="624802"/>
                </a:cubicBezTo>
                <a:cubicBezTo>
                  <a:pt x="493319" y="590334"/>
                  <a:pt x="502082" y="554406"/>
                  <a:pt x="512597" y="517017"/>
                </a:cubicBezTo>
                <a:cubicBezTo>
                  <a:pt x="523113" y="479628"/>
                  <a:pt x="535089" y="442239"/>
                  <a:pt x="548526" y="404850"/>
                </a:cubicBezTo>
                <a:cubicBezTo>
                  <a:pt x="561962" y="367462"/>
                  <a:pt x="574815" y="332410"/>
                  <a:pt x="587083" y="299694"/>
                </a:cubicBezTo>
                <a:cubicBezTo>
                  <a:pt x="599351" y="266979"/>
                  <a:pt x="610451" y="238353"/>
                  <a:pt x="620382" y="213817"/>
                </a:cubicBezTo>
                <a:cubicBezTo>
                  <a:pt x="627831" y="195415"/>
                  <a:pt x="633800" y="180627"/>
                  <a:pt x="638292" y="169454"/>
                </a:cubicBezTo>
                <a:lnTo>
                  <a:pt x="640881" y="162998"/>
                </a:lnTo>
                <a:lnTo>
                  <a:pt x="532790" y="141960"/>
                </a:lnTo>
                <a:cubicBezTo>
                  <a:pt x="545643" y="148971"/>
                  <a:pt x="555574" y="155981"/>
                  <a:pt x="562584" y="162992"/>
                </a:cubicBezTo>
                <a:cubicBezTo>
                  <a:pt x="569595" y="170002"/>
                  <a:pt x="573100" y="182270"/>
                  <a:pt x="573100" y="199796"/>
                </a:cubicBezTo>
                <a:cubicBezTo>
                  <a:pt x="573100" y="205638"/>
                  <a:pt x="572516" y="211772"/>
                  <a:pt x="571347" y="218199"/>
                </a:cubicBezTo>
                <a:cubicBezTo>
                  <a:pt x="570179" y="224625"/>
                  <a:pt x="567842" y="231927"/>
                  <a:pt x="564337" y="240106"/>
                </a:cubicBezTo>
                <a:cubicBezTo>
                  <a:pt x="563169" y="240106"/>
                  <a:pt x="556742" y="253250"/>
                  <a:pt x="545058" y="279539"/>
                </a:cubicBezTo>
                <a:cubicBezTo>
                  <a:pt x="533374" y="305829"/>
                  <a:pt x="519646" y="339420"/>
                  <a:pt x="503872" y="380314"/>
                </a:cubicBezTo>
                <a:cubicBezTo>
                  <a:pt x="488099" y="421208"/>
                  <a:pt x="471157" y="466776"/>
                  <a:pt x="453047" y="517017"/>
                </a:cubicBezTo>
                <a:cubicBezTo>
                  <a:pt x="434937" y="567258"/>
                  <a:pt x="418287" y="616039"/>
                  <a:pt x="403098" y="663359"/>
                </a:cubicBezTo>
                <a:cubicBezTo>
                  <a:pt x="387909" y="710679"/>
                  <a:pt x="375348" y="753618"/>
                  <a:pt x="365417" y="792175"/>
                </a:cubicBezTo>
                <a:cubicBezTo>
                  <a:pt x="355486" y="830732"/>
                  <a:pt x="350520" y="859358"/>
                  <a:pt x="350520" y="878052"/>
                </a:cubicBezTo>
                <a:cubicBezTo>
                  <a:pt x="338836" y="875716"/>
                  <a:pt x="328320" y="872210"/>
                  <a:pt x="318973" y="867537"/>
                </a:cubicBezTo>
                <a:cubicBezTo>
                  <a:pt x="310794" y="864032"/>
                  <a:pt x="302908" y="858774"/>
                  <a:pt x="295313" y="851763"/>
                </a:cubicBezTo>
                <a:cubicBezTo>
                  <a:pt x="287718" y="844753"/>
                  <a:pt x="282753" y="835990"/>
                  <a:pt x="280416" y="825474"/>
                </a:cubicBezTo>
                <a:cubicBezTo>
                  <a:pt x="287426" y="769391"/>
                  <a:pt x="297358" y="708634"/>
                  <a:pt x="310210" y="643204"/>
                </a:cubicBezTo>
                <a:cubicBezTo>
                  <a:pt x="321894" y="587121"/>
                  <a:pt x="337667" y="521690"/>
                  <a:pt x="357530" y="446913"/>
                </a:cubicBezTo>
                <a:cubicBezTo>
                  <a:pt x="377393" y="372135"/>
                  <a:pt x="404266" y="292100"/>
                  <a:pt x="438150" y="206807"/>
                </a:cubicBezTo>
                <a:cubicBezTo>
                  <a:pt x="440487" y="197459"/>
                  <a:pt x="443408" y="188112"/>
                  <a:pt x="446913" y="178765"/>
                </a:cubicBezTo>
                <a:cubicBezTo>
                  <a:pt x="449250" y="170586"/>
                  <a:pt x="451586" y="162407"/>
                  <a:pt x="453923" y="154229"/>
                </a:cubicBezTo>
                <a:cubicBezTo>
                  <a:pt x="456260" y="146050"/>
                  <a:pt x="458013" y="137871"/>
                  <a:pt x="459181" y="129692"/>
                </a:cubicBezTo>
                <a:cubicBezTo>
                  <a:pt x="446329" y="127355"/>
                  <a:pt x="433476" y="126187"/>
                  <a:pt x="420624" y="126187"/>
                </a:cubicBezTo>
                <a:cubicBezTo>
                  <a:pt x="407771" y="126187"/>
                  <a:pt x="394919" y="126187"/>
                  <a:pt x="382067" y="126187"/>
                </a:cubicBezTo>
                <a:cubicBezTo>
                  <a:pt x="343509" y="126187"/>
                  <a:pt x="304368" y="130568"/>
                  <a:pt x="264642" y="139332"/>
                </a:cubicBezTo>
                <a:cubicBezTo>
                  <a:pt x="224917" y="148094"/>
                  <a:pt x="188989" y="162115"/>
                  <a:pt x="156858" y="181394"/>
                </a:cubicBezTo>
                <a:cubicBezTo>
                  <a:pt x="124727" y="200672"/>
                  <a:pt x="98438" y="225501"/>
                  <a:pt x="77991" y="255879"/>
                </a:cubicBezTo>
                <a:cubicBezTo>
                  <a:pt x="57544" y="286258"/>
                  <a:pt x="47320" y="322478"/>
                  <a:pt x="47320" y="364541"/>
                </a:cubicBezTo>
                <a:cubicBezTo>
                  <a:pt x="47320" y="411277"/>
                  <a:pt x="61925" y="446621"/>
                  <a:pt x="91135" y="470573"/>
                </a:cubicBezTo>
                <a:cubicBezTo>
                  <a:pt x="120345" y="494525"/>
                  <a:pt x="158902" y="506501"/>
                  <a:pt x="206807" y="506501"/>
                </a:cubicBezTo>
                <a:cubicBezTo>
                  <a:pt x="224333" y="506501"/>
                  <a:pt x="238353" y="505041"/>
                  <a:pt x="248869" y="502120"/>
                </a:cubicBezTo>
                <a:cubicBezTo>
                  <a:pt x="259385" y="499199"/>
                  <a:pt x="265811" y="497738"/>
                  <a:pt x="268148" y="497738"/>
                </a:cubicBezTo>
                <a:cubicBezTo>
                  <a:pt x="269316" y="497738"/>
                  <a:pt x="270484" y="498322"/>
                  <a:pt x="271653" y="499491"/>
                </a:cubicBezTo>
                <a:cubicBezTo>
                  <a:pt x="272821" y="500659"/>
                  <a:pt x="273990" y="501828"/>
                  <a:pt x="275158" y="502996"/>
                </a:cubicBezTo>
                <a:cubicBezTo>
                  <a:pt x="276327" y="504164"/>
                  <a:pt x="276911" y="506501"/>
                  <a:pt x="276911" y="510006"/>
                </a:cubicBezTo>
                <a:cubicBezTo>
                  <a:pt x="276911" y="512343"/>
                  <a:pt x="268440" y="516725"/>
                  <a:pt x="251498" y="523151"/>
                </a:cubicBezTo>
                <a:cubicBezTo>
                  <a:pt x="234556" y="529577"/>
                  <a:pt x="209143" y="532790"/>
                  <a:pt x="175260" y="532790"/>
                </a:cubicBezTo>
                <a:cubicBezTo>
                  <a:pt x="160071" y="532790"/>
                  <a:pt x="142545" y="530161"/>
                  <a:pt x="122682" y="524903"/>
                </a:cubicBezTo>
                <a:cubicBezTo>
                  <a:pt x="102819" y="519646"/>
                  <a:pt x="83833" y="510006"/>
                  <a:pt x="65722" y="495986"/>
                </a:cubicBezTo>
                <a:cubicBezTo>
                  <a:pt x="47612" y="481965"/>
                  <a:pt x="32131" y="463270"/>
                  <a:pt x="19278" y="439902"/>
                </a:cubicBezTo>
                <a:cubicBezTo>
                  <a:pt x="6426" y="416534"/>
                  <a:pt x="0" y="387324"/>
                  <a:pt x="0" y="352272"/>
                </a:cubicBezTo>
                <a:cubicBezTo>
                  <a:pt x="0" y="295021"/>
                  <a:pt x="13729" y="246532"/>
                  <a:pt x="41186" y="206807"/>
                </a:cubicBezTo>
                <a:cubicBezTo>
                  <a:pt x="68643" y="167081"/>
                  <a:pt x="103987" y="134950"/>
                  <a:pt x="147218" y="110414"/>
                </a:cubicBezTo>
                <a:cubicBezTo>
                  <a:pt x="190449" y="85877"/>
                  <a:pt x="238061" y="68059"/>
                  <a:pt x="290055" y="56959"/>
                </a:cubicBezTo>
                <a:cubicBezTo>
                  <a:pt x="342049" y="45859"/>
                  <a:pt x="391998" y="40310"/>
                  <a:pt x="439902" y="40310"/>
                </a:cubicBezTo>
                <a:cubicBezTo>
                  <a:pt x="486638" y="40310"/>
                  <a:pt x="533082" y="43815"/>
                  <a:pt x="579234" y="50825"/>
                </a:cubicBezTo>
                <a:cubicBezTo>
                  <a:pt x="625386" y="57836"/>
                  <a:pt x="674167" y="61341"/>
                  <a:pt x="725576" y="61341"/>
                </a:cubicBezTo>
                <a:cubicBezTo>
                  <a:pt x="775817" y="61341"/>
                  <a:pt x="818172" y="58128"/>
                  <a:pt x="852640" y="51701"/>
                </a:cubicBezTo>
                <a:cubicBezTo>
                  <a:pt x="887108" y="45275"/>
                  <a:pt x="915733" y="38265"/>
                  <a:pt x="938517" y="30670"/>
                </a:cubicBezTo>
                <a:cubicBezTo>
                  <a:pt x="961301" y="23076"/>
                  <a:pt x="978243" y="16065"/>
                  <a:pt x="989343" y="9639"/>
                </a:cubicBezTo>
                <a:cubicBezTo>
                  <a:pt x="1000442" y="3213"/>
                  <a:pt x="1007161" y="0"/>
                  <a:pt x="1009497" y="0"/>
                </a:cubicBezTo>
                <a:close/>
              </a:path>
            </a:pathLst>
          </a:custGeom>
          <a:solidFill>
            <a:srgbClr val="FF516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To Outline"/>
          <p:cNvSpPr/>
          <p:nvPr/>
        </p:nvSpPr>
        <p:spPr>
          <a:xfrm>
            <a:off x="4000834" y="4536813"/>
            <a:ext cx="4515248" cy="768412"/>
          </a:xfrm>
          <a:custGeom>
            <a:avLst/>
            <a:gdLst/>
            <a:ahLst/>
            <a:cxnLst/>
            <a:rect l="l" t="t" r="r" b="b"/>
            <a:pathLst>
              <a:path w="6735165" h="1146201">
                <a:moveTo>
                  <a:pt x="1385240" y="944652"/>
                </a:moveTo>
                <a:cubicBezTo>
                  <a:pt x="1365377" y="944652"/>
                  <a:pt x="1346975" y="949033"/>
                  <a:pt x="1330033" y="957796"/>
                </a:cubicBezTo>
                <a:cubicBezTo>
                  <a:pt x="1313091" y="966559"/>
                  <a:pt x="1304620" y="981456"/>
                  <a:pt x="1304620" y="1002487"/>
                </a:cubicBezTo>
                <a:cubicBezTo>
                  <a:pt x="1304620" y="1017677"/>
                  <a:pt x="1310755" y="1028776"/>
                  <a:pt x="1323023" y="1035787"/>
                </a:cubicBezTo>
                <a:cubicBezTo>
                  <a:pt x="1335291" y="1042797"/>
                  <a:pt x="1348436" y="1046302"/>
                  <a:pt x="1362456" y="1046302"/>
                </a:cubicBezTo>
                <a:cubicBezTo>
                  <a:pt x="1377646" y="1046302"/>
                  <a:pt x="1393711" y="1040753"/>
                  <a:pt x="1410653" y="1029653"/>
                </a:cubicBezTo>
                <a:cubicBezTo>
                  <a:pt x="1427595" y="1018553"/>
                  <a:pt x="1444244" y="998398"/>
                  <a:pt x="1460602" y="969188"/>
                </a:cubicBezTo>
                <a:cubicBezTo>
                  <a:pt x="1464107" y="968020"/>
                  <a:pt x="1470533" y="967435"/>
                  <a:pt x="1479881" y="967435"/>
                </a:cubicBezTo>
                <a:cubicBezTo>
                  <a:pt x="1483386" y="967435"/>
                  <a:pt x="1486891" y="967727"/>
                  <a:pt x="1490396" y="968312"/>
                </a:cubicBezTo>
                <a:cubicBezTo>
                  <a:pt x="1493901" y="968896"/>
                  <a:pt x="1496822" y="969188"/>
                  <a:pt x="1499159" y="969188"/>
                </a:cubicBezTo>
                <a:lnTo>
                  <a:pt x="1507922" y="969188"/>
                </a:lnTo>
                <a:lnTo>
                  <a:pt x="1464107" y="958672"/>
                </a:lnTo>
                <a:cubicBezTo>
                  <a:pt x="1451255" y="956336"/>
                  <a:pt x="1438110" y="953415"/>
                  <a:pt x="1424674" y="949909"/>
                </a:cubicBezTo>
                <a:cubicBezTo>
                  <a:pt x="1411237" y="946404"/>
                  <a:pt x="1398093" y="944652"/>
                  <a:pt x="1385240" y="944652"/>
                </a:cubicBezTo>
                <a:close/>
                <a:moveTo>
                  <a:pt x="6430213" y="776402"/>
                </a:moveTo>
                <a:cubicBezTo>
                  <a:pt x="6438392" y="776402"/>
                  <a:pt x="6446570" y="776986"/>
                  <a:pt x="6454750" y="778155"/>
                </a:cubicBezTo>
                <a:cubicBezTo>
                  <a:pt x="6460591" y="779323"/>
                  <a:pt x="6467018" y="780491"/>
                  <a:pt x="6474028" y="781660"/>
                </a:cubicBezTo>
                <a:cubicBezTo>
                  <a:pt x="6481038" y="782828"/>
                  <a:pt x="6485712" y="784581"/>
                  <a:pt x="6488049" y="786918"/>
                </a:cubicBezTo>
                <a:cubicBezTo>
                  <a:pt x="6488049" y="788086"/>
                  <a:pt x="6488633" y="789254"/>
                  <a:pt x="6489802" y="790423"/>
                </a:cubicBezTo>
                <a:cubicBezTo>
                  <a:pt x="6492138" y="795096"/>
                  <a:pt x="6493306" y="799186"/>
                  <a:pt x="6493306" y="802691"/>
                </a:cubicBezTo>
                <a:cubicBezTo>
                  <a:pt x="6493306" y="807365"/>
                  <a:pt x="6488633" y="814375"/>
                  <a:pt x="6479286" y="823722"/>
                </a:cubicBezTo>
                <a:cubicBezTo>
                  <a:pt x="6469939" y="833069"/>
                  <a:pt x="6465264" y="850595"/>
                  <a:pt x="6465264" y="876300"/>
                </a:cubicBezTo>
                <a:cubicBezTo>
                  <a:pt x="6465264" y="880974"/>
                  <a:pt x="6465849" y="884479"/>
                  <a:pt x="6467018" y="886816"/>
                </a:cubicBezTo>
                <a:lnTo>
                  <a:pt x="6458254" y="886816"/>
                </a:lnTo>
                <a:cubicBezTo>
                  <a:pt x="6450076" y="886816"/>
                  <a:pt x="6441312" y="885355"/>
                  <a:pt x="6431966" y="882434"/>
                </a:cubicBezTo>
                <a:cubicBezTo>
                  <a:pt x="6422618" y="879513"/>
                  <a:pt x="6417945" y="871627"/>
                  <a:pt x="6417945" y="858774"/>
                </a:cubicBezTo>
                <a:cubicBezTo>
                  <a:pt x="6417945" y="850595"/>
                  <a:pt x="6420574" y="843585"/>
                  <a:pt x="6425832" y="837743"/>
                </a:cubicBezTo>
                <a:cubicBezTo>
                  <a:pt x="6431090" y="831901"/>
                  <a:pt x="6433718" y="816128"/>
                  <a:pt x="6433718" y="790423"/>
                </a:cubicBezTo>
                <a:cubicBezTo>
                  <a:pt x="6433718" y="785749"/>
                  <a:pt x="6432550" y="781076"/>
                  <a:pt x="6430213" y="776402"/>
                </a:cubicBezTo>
                <a:close/>
                <a:moveTo>
                  <a:pt x="5917235" y="755371"/>
                </a:moveTo>
                <a:lnTo>
                  <a:pt x="5917772" y="755729"/>
                </a:lnTo>
                <a:lnTo>
                  <a:pt x="5918988" y="755371"/>
                </a:lnTo>
                <a:close/>
                <a:moveTo>
                  <a:pt x="2231060" y="755371"/>
                </a:moveTo>
                <a:lnTo>
                  <a:pt x="2231597" y="755729"/>
                </a:lnTo>
                <a:lnTo>
                  <a:pt x="2232813" y="755371"/>
                </a:lnTo>
                <a:close/>
                <a:moveTo>
                  <a:pt x="745160" y="755371"/>
                </a:moveTo>
                <a:lnTo>
                  <a:pt x="746913" y="755371"/>
                </a:lnTo>
                <a:lnTo>
                  <a:pt x="745697" y="755729"/>
                </a:lnTo>
                <a:close/>
                <a:moveTo>
                  <a:pt x="5296126" y="678968"/>
                </a:moveTo>
                <a:lnTo>
                  <a:pt x="5295282" y="680535"/>
                </a:lnTo>
                <a:lnTo>
                  <a:pt x="5296510" y="681762"/>
                </a:lnTo>
                <a:cubicBezTo>
                  <a:pt x="5296510" y="680009"/>
                  <a:pt x="5296382" y="679078"/>
                  <a:pt x="5296126" y="678968"/>
                </a:cubicBezTo>
                <a:close/>
                <a:moveTo>
                  <a:pt x="4238852" y="678968"/>
                </a:moveTo>
                <a:lnTo>
                  <a:pt x="4238008" y="680535"/>
                </a:lnTo>
                <a:lnTo>
                  <a:pt x="4239235" y="681762"/>
                </a:lnTo>
                <a:cubicBezTo>
                  <a:pt x="4239235" y="680009"/>
                  <a:pt x="4239107" y="679078"/>
                  <a:pt x="4238852" y="678968"/>
                </a:cubicBezTo>
                <a:close/>
                <a:moveTo>
                  <a:pt x="4010251" y="678968"/>
                </a:moveTo>
                <a:lnTo>
                  <a:pt x="4009408" y="680535"/>
                </a:lnTo>
                <a:lnTo>
                  <a:pt x="4010635" y="681762"/>
                </a:lnTo>
                <a:cubicBezTo>
                  <a:pt x="4010635" y="680009"/>
                  <a:pt x="4010507" y="679078"/>
                  <a:pt x="4010251" y="678968"/>
                </a:cubicBezTo>
                <a:close/>
                <a:moveTo>
                  <a:pt x="1856306" y="678968"/>
                </a:moveTo>
                <a:lnTo>
                  <a:pt x="1855463" y="680535"/>
                </a:lnTo>
                <a:lnTo>
                  <a:pt x="1856690" y="681762"/>
                </a:lnTo>
                <a:cubicBezTo>
                  <a:pt x="1856690" y="680009"/>
                  <a:pt x="1856562" y="679078"/>
                  <a:pt x="1856306" y="678968"/>
                </a:cubicBezTo>
                <a:close/>
                <a:moveTo>
                  <a:pt x="196291" y="634441"/>
                </a:moveTo>
                <a:cubicBezTo>
                  <a:pt x="174092" y="690525"/>
                  <a:pt x="153061" y="749237"/>
                  <a:pt x="133198" y="810578"/>
                </a:cubicBezTo>
                <a:cubicBezTo>
                  <a:pt x="113335" y="871919"/>
                  <a:pt x="98730" y="932383"/>
                  <a:pt x="89383" y="991972"/>
                </a:cubicBezTo>
                <a:cubicBezTo>
                  <a:pt x="88214" y="998982"/>
                  <a:pt x="87338" y="1006285"/>
                  <a:pt x="86754" y="1013879"/>
                </a:cubicBezTo>
                <a:cubicBezTo>
                  <a:pt x="86170" y="1021474"/>
                  <a:pt x="85878" y="1029361"/>
                  <a:pt x="85878" y="1037539"/>
                </a:cubicBezTo>
                <a:cubicBezTo>
                  <a:pt x="85878" y="1048055"/>
                  <a:pt x="87338" y="1057110"/>
                  <a:pt x="90259" y="1064705"/>
                </a:cubicBezTo>
                <a:cubicBezTo>
                  <a:pt x="93180" y="1072299"/>
                  <a:pt x="99314" y="1076097"/>
                  <a:pt x="108662" y="1076097"/>
                </a:cubicBezTo>
                <a:cubicBezTo>
                  <a:pt x="133198" y="1076097"/>
                  <a:pt x="154521" y="1067626"/>
                  <a:pt x="172631" y="1050684"/>
                </a:cubicBezTo>
                <a:cubicBezTo>
                  <a:pt x="190742" y="1033742"/>
                  <a:pt x="205931" y="1013295"/>
                  <a:pt x="218199" y="989343"/>
                </a:cubicBezTo>
                <a:cubicBezTo>
                  <a:pt x="230467" y="965391"/>
                  <a:pt x="239522" y="940562"/>
                  <a:pt x="245364" y="914857"/>
                </a:cubicBezTo>
                <a:cubicBezTo>
                  <a:pt x="251206" y="889153"/>
                  <a:pt x="254127" y="867537"/>
                  <a:pt x="254127" y="850011"/>
                </a:cubicBezTo>
                <a:cubicBezTo>
                  <a:pt x="254127" y="810286"/>
                  <a:pt x="247993" y="772021"/>
                  <a:pt x="235725" y="735216"/>
                </a:cubicBezTo>
                <a:cubicBezTo>
                  <a:pt x="223457" y="698411"/>
                  <a:pt x="210312" y="664820"/>
                  <a:pt x="196291" y="634441"/>
                </a:cubicBezTo>
                <a:close/>
                <a:moveTo>
                  <a:pt x="5624550" y="581863"/>
                </a:moveTo>
                <a:cubicBezTo>
                  <a:pt x="5604688" y="602895"/>
                  <a:pt x="5588038" y="626847"/>
                  <a:pt x="5574602" y="653720"/>
                </a:cubicBezTo>
                <a:cubicBezTo>
                  <a:pt x="5561164" y="680593"/>
                  <a:pt x="5554446" y="709803"/>
                  <a:pt x="5554446" y="741350"/>
                </a:cubicBezTo>
                <a:cubicBezTo>
                  <a:pt x="5554446" y="772897"/>
                  <a:pt x="5560872" y="795973"/>
                  <a:pt x="5573725" y="810578"/>
                </a:cubicBezTo>
                <a:cubicBezTo>
                  <a:pt x="5586578" y="825183"/>
                  <a:pt x="5604688" y="833654"/>
                  <a:pt x="5628056" y="835990"/>
                </a:cubicBezTo>
                <a:cubicBezTo>
                  <a:pt x="5633898" y="835990"/>
                  <a:pt x="5644122" y="833362"/>
                  <a:pt x="5658726" y="828104"/>
                </a:cubicBezTo>
                <a:cubicBezTo>
                  <a:pt x="5673331" y="822846"/>
                  <a:pt x="5685892" y="813207"/>
                  <a:pt x="5696407" y="799186"/>
                </a:cubicBezTo>
                <a:cubicBezTo>
                  <a:pt x="5666028" y="780491"/>
                  <a:pt x="5645874" y="754787"/>
                  <a:pt x="5635942" y="722071"/>
                </a:cubicBezTo>
                <a:cubicBezTo>
                  <a:pt x="5626010" y="689356"/>
                  <a:pt x="5621046" y="657225"/>
                  <a:pt x="5621046" y="625678"/>
                </a:cubicBezTo>
                <a:cubicBezTo>
                  <a:pt x="5621046" y="618668"/>
                  <a:pt x="5621337" y="611366"/>
                  <a:pt x="5621922" y="603771"/>
                </a:cubicBezTo>
                <a:cubicBezTo>
                  <a:pt x="5622506" y="596176"/>
                  <a:pt x="5623382" y="588874"/>
                  <a:pt x="5624550" y="581863"/>
                </a:cubicBezTo>
                <a:close/>
                <a:moveTo>
                  <a:pt x="1938376" y="581863"/>
                </a:moveTo>
                <a:cubicBezTo>
                  <a:pt x="1918513" y="602895"/>
                  <a:pt x="1901863" y="626847"/>
                  <a:pt x="1888427" y="653720"/>
                </a:cubicBezTo>
                <a:cubicBezTo>
                  <a:pt x="1874990" y="680593"/>
                  <a:pt x="1868272" y="709803"/>
                  <a:pt x="1868272" y="741350"/>
                </a:cubicBezTo>
                <a:cubicBezTo>
                  <a:pt x="1868272" y="772897"/>
                  <a:pt x="1874698" y="795973"/>
                  <a:pt x="1887551" y="810578"/>
                </a:cubicBezTo>
                <a:cubicBezTo>
                  <a:pt x="1900403" y="825183"/>
                  <a:pt x="1918513" y="833654"/>
                  <a:pt x="1941881" y="835990"/>
                </a:cubicBezTo>
                <a:cubicBezTo>
                  <a:pt x="1947723" y="835990"/>
                  <a:pt x="1957947" y="833362"/>
                  <a:pt x="1972552" y="828104"/>
                </a:cubicBezTo>
                <a:cubicBezTo>
                  <a:pt x="1987157" y="822846"/>
                  <a:pt x="1999717" y="813207"/>
                  <a:pt x="2010233" y="799186"/>
                </a:cubicBezTo>
                <a:cubicBezTo>
                  <a:pt x="1979854" y="780491"/>
                  <a:pt x="1959699" y="754787"/>
                  <a:pt x="1949768" y="722071"/>
                </a:cubicBezTo>
                <a:cubicBezTo>
                  <a:pt x="1939837" y="689356"/>
                  <a:pt x="1934871" y="657225"/>
                  <a:pt x="1934871" y="625678"/>
                </a:cubicBezTo>
                <a:cubicBezTo>
                  <a:pt x="1934871" y="618668"/>
                  <a:pt x="1935163" y="611366"/>
                  <a:pt x="1935747" y="603771"/>
                </a:cubicBezTo>
                <a:cubicBezTo>
                  <a:pt x="1936331" y="596176"/>
                  <a:pt x="1937207" y="588874"/>
                  <a:pt x="1938376" y="581863"/>
                </a:cubicBezTo>
                <a:close/>
                <a:moveTo>
                  <a:pt x="452476" y="581863"/>
                </a:moveTo>
                <a:cubicBezTo>
                  <a:pt x="432613" y="602895"/>
                  <a:pt x="415963" y="626847"/>
                  <a:pt x="402527" y="653720"/>
                </a:cubicBezTo>
                <a:cubicBezTo>
                  <a:pt x="389090" y="680593"/>
                  <a:pt x="382372" y="709803"/>
                  <a:pt x="382372" y="741350"/>
                </a:cubicBezTo>
                <a:cubicBezTo>
                  <a:pt x="382372" y="772897"/>
                  <a:pt x="388798" y="795973"/>
                  <a:pt x="401650" y="810578"/>
                </a:cubicBezTo>
                <a:cubicBezTo>
                  <a:pt x="414503" y="825183"/>
                  <a:pt x="432613" y="833654"/>
                  <a:pt x="455981" y="835990"/>
                </a:cubicBezTo>
                <a:cubicBezTo>
                  <a:pt x="461823" y="835990"/>
                  <a:pt x="472047" y="833362"/>
                  <a:pt x="486652" y="828104"/>
                </a:cubicBezTo>
                <a:cubicBezTo>
                  <a:pt x="501257" y="822846"/>
                  <a:pt x="513817" y="813207"/>
                  <a:pt x="524333" y="799186"/>
                </a:cubicBezTo>
                <a:cubicBezTo>
                  <a:pt x="493954" y="780491"/>
                  <a:pt x="473799" y="754787"/>
                  <a:pt x="463868" y="722071"/>
                </a:cubicBezTo>
                <a:cubicBezTo>
                  <a:pt x="453936" y="689356"/>
                  <a:pt x="448971" y="657225"/>
                  <a:pt x="448971" y="625678"/>
                </a:cubicBezTo>
                <a:cubicBezTo>
                  <a:pt x="448971" y="618668"/>
                  <a:pt x="449263" y="611366"/>
                  <a:pt x="449847" y="603771"/>
                </a:cubicBezTo>
                <a:cubicBezTo>
                  <a:pt x="450431" y="596176"/>
                  <a:pt x="451307" y="588874"/>
                  <a:pt x="452476" y="581863"/>
                </a:cubicBezTo>
                <a:close/>
                <a:moveTo>
                  <a:pt x="5770016" y="532791"/>
                </a:moveTo>
                <a:cubicBezTo>
                  <a:pt x="5760669" y="532791"/>
                  <a:pt x="5751906" y="537464"/>
                  <a:pt x="5743728" y="546811"/>
                </a:cubicBezTo>
                <a:cubicBezTo>
                  <a:pt x="5735548" y="556159"/>
                  <a:pt x="5728246" y="567550"/>
                  <a:pt x="5721820" y="580987"/>
                </a:cubicBezTo>
                <a:cubicBezTo>
                  <a:pt x="5715394" y="594424"/>
                  <a:pt x="5710136" y="609029"/>
                  <a:pt x="5706046" y="624802"/>
                </a:cubicBezTo>
                <a:cubicBezTo>
                  <a:pt x="5701956" y="640576"/>
                  <a:pt x="5699912" y="655473"/>
                  <a:pt x="5699912" y="669493"/>
                </a:cubicBezTo>
                <a:cubicBezTo>
                  <a:pt x="5699912" y="682346"/>
                  <a:pt x="5702249" y="698703"/>
                  <a:pt x="5706922" y="718566"/>
                </a:cubicBezTo>
                <a:cubicBezTo>
                  <a:pt x="5711596" y="738429"/>
                  <a:pt x="5720944" y="750697"/>
                  <a:pt x="5734964" y="755371"/>
                </a:cubicBezTo>
                <a:cubicBezTo>
                  <a:pt x="5745480" y="741350"/>
                  <a:pt x="5754828" y="724992"/>
                  <a:pt x="5763006" y="706298"/>
                </a:cubicBezTo>
                <a:cubicBezTo>
                  <a:pt x="5771184" y="687604"/>
                  <a:pt x="5777318" y="668325"/>
                  <a:pt x="5781408" y="648462"/>
                </a:cubicBezTo>
                <a:cubicBezTo>
                  <a:pt x="5785498" y="628599"/>
                  <a:pt x="5786666" y="608737"/>
                  <a:pt x="5784913" y="588874"/>
                </a:cubicBezTo>
                <a:cubicBezTo>
                  <a:pt x="5783161" y="569011"/>
                  <a:pt x="5778195" y="550317"/>
                  <a:pt x="5770016" y="532791"/>
                </a:cubicBezTo>
                <a:close/>
                <a:moveTo>
                  <a:pt x="2083842" y="532791"/>
                </a:moveTo>
                <a:cubicBezTo>
                  <a:pt x="2074495" y="532791"/>
                  <a:pt x="2065731" y="537464"/>
                  <a:pt x="2057553" y="546811"/>
                </a:cubicBezTo>
                <a:cubicBezTo>
                  <a:pt x="2049374" y="556159"/>
                  <a:pt x="2042071" y="567550"/>
                  <a:pt x="2035645" y="580987"/>
                </a:cubicBezTo>
                <a:cubicBezTo>
                  <a:pt x="2029219" y="594424"/>
                  <a:pt x="2023961" y="609029"/>
                  <a:pt x="2019872" y="624802"/>
                </a:cubicBezTo>
                <a:cubicBezTo>
                  <a:pt x="2015782" y="640576"/>
                  <a:pt x="2013738" y="655473"/>
                  <a:pt x="2013738" y="669493"/>
                </a:cubicBezTo>
                <a:cubicBezTo>
                  <a:pt x="2013738" y="682346"/>
                  <a:pt x="2016075" y="698703"/>
                  <a:pt x="2020748" y="718566"/>
                </a:cubicBezTo>
                <a:cubicBezTo>
                  <a:pt x="2025422" y="738429"/>
                  <a:pt x="2034769" y="750697"/>
                  <a:pt x="2048790" y="755371"/>
                </a:cubicBezTo>
                <a:cubicBezTo>
                  <a:pt x="2059305" y="741350"/>
                  <a:pt x="2068652" y="724992"/>
                  <a:pt x="2076831" y="706298"/>
                </a:cubicBezTo>
                <a:cubicBezTo>
                  <a:pt x="2085010" y="687604"/>
                  <a:pt x="2091144" y="668325"/>
                  <a:pt x="2095234" y="648462"/>
                </a:cubicBezTo>
                <a:cubicBezTo>
                  <a:pt x="2099323" y="628599"/>
                  <a:pt x="2100491" y="608737"/>
                  <a:pt x="2098739" y="588874"/>
                </a:cubicBezTo>
                <a:cubicBezTo>
                  <a:pt x="2096986" y="569011"/>
                  <a:pt x="2092020" y="550317"/>
                  <a:pt x="2083842" y="532791"/>
                </a:cubicBezTo>
                <a:close/>
                <a:moveTo>
                  <a:pt x="597942" y="532791"/>
                </a:moveTo>
                <a:cubicBezTo>
                  <a:pt x="588594" y="532791"/>
                  <a:pt x="579831" y="537464"/>
                  <a:pt x="571653" y="546811"/>
                </a:cubicBezTo>
                <a:cubicBezTo>
                  <a:pt x="563474" y="556159"/>
                  <a:pt x="556171" y="567550"/>
                  <a:pt x="549745" y="580987"/>
                </a:cubicBezTo>
                <a:cubicBezTo>
                  <a:pt x="543319" y="594424"/>
                  <a:pt x="538061" y="609029"/>
                  <a:pt x="533972" y="624802"/>
                </a:cubicBezTo>
                <a:cubicBezTo>
                  <a:pt x="529882" y="640576"/>
                  <a:pt x="527838" y="655473"/>
                  <a:pt x="527838" y="669493"/>
                </a:cubicBezTo>
                <a:cubicBezTo>
                  <a:pt x="527838" y="682346"/>
                  <a:pt x="530175" y="698703"/>
                  <a:pt x="534848" y="718566"/>
                </a:cubicBezTo>
                <a:cubicBezTo>
                  <a:pt x="539522" y="738429"/>
                  <a:pt x="548869" y="750697"/>
                  <a:pt x="562890" y="755371"/>
                </a:cubicBezTo>
                <a:cubicBezTo>
                  <a:pt x="573405" y="741350"/>
                  <a:pt x="582753" y="724992"/>
                  <a:pt x="590931" y="706298"/>
                </a:cubicBezTo>
                <a:cubicBezTo>
                  <a:pt x="599110" y="687604"/>
                  <a:pt x="605244" y="668325"/>
                  <a:pt x="609334" y="648462"/>
                </a:cubicBezTo>
                <a:cubicBezTo>
                  <a:pt x="613423" y="628599"/>
                  <a:pt x="614591" y="608737"/>
                  <a:pt x="612839" y="588874"/>
                </a:cubicBezTo>
                <a:cubicBezTo>
                  <a:pt x="611086" y="569011"/>
                  <a:pt x="606121" y="550317"/>
                  <a:pt x="597942" y="532791"/>
                </a:cubicBezTo>
                <a:close/>
                <a:moveTo>
                  <a:pt x="4380205" y="525780"/>
                </a:moveTo>
                <a:cubicBezTo>
                  <a:pt x="4370858" y="525780"/>
                  <a:pt x="4358590" y="530746"/>
                  <a:pt x="4343401" y="540677"/>
                </a:cubicBezTo>
                <a:cubicBezTo>
                  <a:pt x="4328211" y="550609"/>
                  <a:pt x="4314774" y="563753"/>
                  <a:pt x="4303091" y="580111"/>
                </a:cubicBezTo>
                <a:cubicBezTo>
                  <a:pt x="4291407" y="592963"/>
                  <a:pt x="4280891" y="609905"/>
                  <a:pt x="4271544" y="630936"/>
                </a:cubicBezTo>
                <a:cubicBezTo>
                  <a:pt x="4296080" y="636778"/>
                  <a:pt x="4318280" y="636486"/>
                  <a:pt x="4338143" y="630060"/>
                </a:cubicBezTo>
                <a:cubicBezTo>
                  <a:pt x="4358005" y="623634"/>
                  <a:pt x="4374363" y="614287"/>
                  <a:pt x="4387215" y="602018"/>
                </a:cubicBezTo>
                <a:cubicBezTo>
                  <a:pt x="4400068" y="589750"/>
                  <a:pt x="4409415" y="576606"/>
                  <a:pt x="4415257" y="562585"/>
                </a:cubicBezTo>
                <a:cubicBezTo>
                  <a:pt x="4421099" y="548564"/>
                  <a:pt x="4422852" y="538048"/>
                  <a:pt x="4420515" y="531038"/>
                </a:cubicBezTo>
                <a:cubicBezTo>
                  <a:pt x="4420515" y="527533"/>
                  <a:pt x="4407078" y="525780"/>
                  <a:pt x="4380205" y="525780"/>
                </a:cubicBezTo>
                <a:close/>
                <a:moveTo>
                  <a:pt x="3507867" y="511759"/>
                </a:moveTo>
                <a:cubicBezTo>
                  <a:pt x="3486836" y="511759"/>
                  <a:pt x="3465805" y="518186"/>
                  <a:pt x="3444774" y="531038"/>
                </a:cubicBezTo>
                <a:cubicBezTo>
                  <a:pt x="3423742" y="543890"/>
                  <a:pt x="3404464" y="560540"/>
                  <a:pt x="3386938" y="580987"/>
                </a:cubicBezTo>
                <a:cubicBezTo>
                  <a:pt x="3369412" y="601434"/>
                  <a:pt x="3355099" y="624218"/>
                  <a:pt x="3343999" y="649338"/>
                </a:cubicBezTo>
                <a:cubicBezTo>
                  <a:pt x="3332899" y="674459"/>
                  <a:pt x="3327349" y="699872"/>
                  <a:pt x="3327349" y="725577"/>
                </a:cubicBezTo>
                <a:cubicBezTo>
                  <a:pt x="3327349" y="738429"/>
                  <a:pt x="3328226" y="751281"/>
                  <a:pt x="3329978" y="764134"/>
                </a:cubicBezTo>
                <a:cubicBezTo>
                  <a:pt x="3331731" y="776986"/>
                  <a:pt x="3335528" y="789254"/>
                  <a:pt x="3341370" y="800938"/>
                </a:cubicBezTo>
                <a:cubicBezTo>
                  <a:pt x="3347212" y="812622"/>
                  <a:pt x="3355975" y="821970"/>
                  <a:pt x="3367659" y="828980"/>
                </a:cubicBezTo>
                <a:cubicBezTo>
                  <a:pt x="3379343" y="835990"/>
                  <a:pt x="3395117" y="839496"/>
                  <a:pt x="3414979" y="839496"/>
                </a:cubicBezTo>
                <a:cubicBezTo>
                  <a:pt x="3443021" y="839496"/>
                  <a:pt x="3464929" y="832193"/>
                  <a:pt x="3480702" y="817588"/>
                </a:cubicBezTo>
                <a:cubicBezTo>
                  <a:pt x="3496475" y="802983"/>
                  <a:pt x="3508451" y="791591"/>
                  <a:pt x="3516630" y="783412"/>
                </a:cubicBezTo>
                <a:cubicBezTo>
                  <a:pt x="3515462" y="777570"/>
                  <a:pt x="3514878" y="772313"/>
                  <a:pt x="3514878" y="767639"/>
                </a:cubicBezTo>
                <a:cubicBezTo>
                  <a:pt x="3514878" y="762965"/>
                  <a:pt x="3514878" y="757708"/>
                  <a:pt x="3514878" y="751866"/>
                </a:cubicBezTo>
                <a:cubicBezTo>
                  <a:pt x="3514878" y="717982"/>
                  <a:pt x="3519843" y="682346"/>
                  <a:pt x="3529775" y="644957"/>
                </a:cubicBezTo>
                <a:cubicBezTo>
                  <a:pt x="3539706" y="607568"/>
                  <a:pt x="3551098" y="572516"/>
                  <a:pt x="3563950" y="539801"/>
                </a:cubicBezTo>
                <a:cubicBezTo>
                  <a:pt x="3554603" y="530454"/>
                  <a:pt x="3546424" y="523443"/>
                  <a:pt x="3539414" y="518770"/>
                </a:cubicBezTo>
                <a:cubicBezTo>
                  <a:pt x="3532403" y="514096"/>
                  <a:pt x="3521888" y="511759"/>
                  <a:pt x="3507867" y="511759"/>
                </a:cubicBezTo>
                <a:close/>
                <a:moveTo>
                  <a:pt x="132322" y="443408"/>
                </a:moveTo>
                <a:cubicBezTo>
                  <a:pt x="124727" y="443408"/>
                  <a:pt x="120930" y="444576"/>
                  <a:pt x="120930" y="446913"/>
                </a:cubicBezTo>
                <a:cubicBezTo>
                  <a:pt x="120930" y="448082"/>
                  <a:pt x="122098" y="449834"/>
                  <a:pt x="124435" y="452171"/>
                </a:cubicBezTo>
                <a:cubicBezTo>
                  <a:pt x="127940" y="456845"/>
                  <a:pt x="131445" y="461226"/>
                  <a:pt x="134951" y="465316"/>
                </a:cubicBezTo>
                <a:cubicBezTo>
                  <a:pt x="138456" y="469405"/>
                  <a:pt x="141961" y="474371"/>
                  <a:pt x="145466" y="480213"/>
                </a:cubicBezTo>
                <a:cubicBezTo>
                  <a:pt x="147803" y="474371"/>
                  <a:pt x="149848" y="468237"/>
                  <a:pt x="151600" y="461810"/>
                </a:cubicBezTo>
                <a:cubicBezTo>
                  <a:pt x="153353" y="455384"/>
                  <a:pt x="155397" y="449250"/>
                  <a:pt x="157734" y="443408"/>
                </a:cubicBezTo>
                <a:cubicBezTo>
                  <a:pt x="148387" y="443408"/>
                  <a:pt x="139916" y="443408"/>
                  <a:pt x="132322" y="443408"/>
                </a:cubicBezTo>
                <a:close/>
                <a:moveTo>
                  <a:pt x="485775" y="417119"/>
                </a:moveTo>
                <a:cubicBezTo>
                  <a:pt x="488112" y="417119"/>
                  <a:pt x="491325" y="418580"/>
                  <a:pt x="495415" y="421501"/>
                </a:cubicBezTo>
                <a:cubicBezTo>
                  <a:pt x="499504" y="424422"/>
                  <a:pt x="506222" y="433477"/>
                  <a:pt x="515570" y="448666"/>
                </a:cubicBezTo>
                <a:cubicBezTo>
                  <a:pt x="526085" y="442824"/>
                  <a:pt x="536893" y="436398"/>
                  <a:pt x="547993" y="429387"/>
                </a:cubicBezTo>
                <a:cubicBezTo>
                  <a:pt x="559092" y="422377"/>
                  <a:pt x="573990" y="419456"/>
                  <a:pt x="592684" y="420624"/>
                </a:cubicBezTo>
                <a:cubicBezTo>
                  <a:pt x="627736" y="421793"/>
                  <a:pt x="653733" y="436982"/>
                  <a:pt x="670675" y="466192"/>
                </a:cubicBezTo>
                <a:cubicBezTo>
                  <a:pt x="687616" y="495402"/>
                  <a:pt x="696087" y="528701"/>
                  <a:pt x="696087" y="566090"/>
                </a:cubicBezTo>
                <a:cubicBezTo>
                  <a:pt x="696087" y="608152"/>
                  <a:pt x="687032" y="648170"/>
                  <a:pt x="668922" y="686143"/>
                </a:cubicBezTo>
                <a:cubicBezTo>
                  <a:pt x="650812" y="724116"/>
                  <a:pt x="632410" y="754787"/>
                  <a:pt x="613715" y="778155"/>
                </a:cubicBezTo>
                <a:cubicBezTo>
                  <a:pt x="619557" y="779323"/>
                  <a:pt x="624815" y="780199"/>
                  <a:pt x="629489" y="780784"/>
                </a:cubicBezTo>
                <a:cubicBezTo>
                  <a:pt x="634162" y="781368"/>
                  <a:pt x="638836" y="781660"/>
                  <a:pt x="643509" y="781660"/>
                </a:cubicBezTo>
                <a:cubicBezTo>
                  <a:pt x="670383" y="781660"/>
                  <a:pt x="693458" y="777278"/>
                  <a:pt x="712737" y="768515"/>
                </a:cubicBezTo>
                <a:cubicBezTo>
                  <a:pt x="722376" y="764134"/>
                  <a:pt x="730044" y="760848"/>
                  <a:pt x="735740" y="758657"/>
                </a:cubicBezTo>
                <a:lnTo>
                  <a:pt x="745697" y="755729"/>
                </a:lnTo>
                <a:lnTo>
                  <a:pt x="750418" y="758876"/>
                </a:lnTo>
                <a:cubicBezTo>
                  <a:pt x="755091" y="763550"/>
                  <a:pt x="757428" y="768223"/>
                  <a:pt x="757428" y="772897"/>
                </a:cubicBezTo>
                <a:cubicBezTo>
                  <a:pt x="757428" y="772897"/>
                  <a:pt x="756844" y="772313"/>
                  <a:pt x="755676" y="771144"/>
                </a:cubicBezTo>
                <a:cubicBezTo>
                  <a:pt x="753339" y="771144"/>
                  <a:pt x="748957" y="774065"/>
                  <a:pt x="742531" y="779907"/>
                </a:cubicBezTo>
                <a:cubicBezTo>
                  <a:pt x="736105" y="785749"/>
                  <a:pt x="727050" y="792468"/>
                  <a:pt x="715366" y="800062"/>
                </a:cubicBezTo>
                <a:cubicBezTo>
                  <a:pt x="703682" y="807657"/>
                  <a:pt x="689953" y="814375"/>
                  <a:pt x="674180" y="820217"/>
                </a:cubicBezTo>
                <a:cubicBezTo>
                  <a:pt x="658406" y="826059"/>
                  <a:pt x="640588" y="828980"/>
                  <a:pt x="620725" y="828980"/>
                </a:cubicBezTo>
                <a:cubicBezTo>
                  <a:pt x="612547" y="828980"/>
                  <a:pt x="604076" y="828396"/>
                  <a:pt x="595313" y="827227"/>
                </a:cubicBezTo>
                <a:cubicBezTo>
                  <a:pt x="586550" y="826059"/>
                  <a:pt x="577495" y="823722"/>
                  <a:pt x="568147" y="820217"/>
                </a:cubicBezTo>
                <a:cubicBezTo>
                  <a:pt x="562306" y="828396"/>
                  <a:pt x="548577" y="840372"/>
                  <a:pt x="526961" y="856145"/>
                </a:cubicBezTo>
                <a:cubicBezTo>
                  <a:pt x="505346" y="871919"/>
                  <a:pt x="479933" y="879805"/>
                  <a:pt x="450723" y="879805"/>
                </a:cubicBezTo>
                <a:cubicBezTo>
                  <a:pt x="426187" y="879805"/>
                  <a:pt x="405448" y="874548"/>
                  <a:pt x="388506" y="864032"/>
                </a:cubicBezTo>
                <a:cubicBezTo>
                  <a:pt x="371564" y="853516"/>
                  <a:pt x="357836" y="840080"/>
                  <a:pt x="347320" y="823722"/>
                </a:cubicBezTo>
                <a:cubicBezTo>
                  <a:pt x="336804" y="807365"/>
                  <a:pt x="328918" y="789839"/>
                  <a:pt x="323660" y="771144"/>
                </a:cubicBezTo>
                <a:cubicBezTo>
                  <a:pt x="318402" y="752450"/>
                  <a:pt x="315773" y="734340"/>
                  <a:pt x="315773" y="716814"/>
                </a:cubicBezTo>
                <a:cubicBezTo>
                  <a:pt x="315773" y="671246"/>
                  <a:pt x="323368" y="630644"/>
                  <a:pt x="338557" y="595008"/>
                </a:cubicBezTo>
                <a:cubicBezTo>
                  <a:pt x="353746" y="559372"/>
                  <a:pt x="370980" y="528701"/>
                  <a:pt x="390259" y="502996"/>
                </a:cubicBezTo>
                <a:cubicBezTo>
                  <a:pt x="409537" y="477292"/>
                  <a:pt x="428524" y="457137"/>
                  <a:pt x="447218" y="442532"/>
                </a:cubicBezTo>
                <a:cubicBezTo>
                  <a:pt x="465913" y="427927"/>
                  <a:pt x="478765" y="419456"/>
                  <a:pt x="485775" y="417119"/>
                </a:cubicBezTo>
                <a:close/>
                <a:moveTo>
                  <a:pt x="2974391" y="354025"/>
                </a:moveTo>
                <a:cubicBezTo>
                  <a:pt x="2975560" y="354025"/>
                  <a:pt x="2980233" y="356654"/>
                  <a:pt x="2988412" y="361912"/>
                </a:cubicBezTo>
                <a:cubicBezTo>
                  <a:pt x="2996591" y="367170"/>
                  <a:pt x="3005646" y="373888"/>
                  <a:pt x="3015577" y="382067"/>
                </a:cubicBezTo>
                <a:cubicBezTo>
                  <a:pt x="3025509" y="390246"/>
                  <a:pt x="3034564" y="399301"/>
                  <a:pt x="3042742" y="409232"/>
                </a:cubicBezTo>
                <a:cubicBezTo>
                  <a:pt x="3050921" y="419164"/>
                  <a:pt x="3055011" y="429387"/>
                  <a:pt x="3055011" y="439903"/>
                </a:cubicBezTo>
                <a:cubicBezTo>
                  <a:pt x="3055011" y="444576"/>
                  <a:pt x="3054718" y="448958"/>
                  <a:pt x="3054134" y="453047"/>
                </a:cubicBezTo>
                <a:cubicBezTo>
                  <a:pt x="3053550" y="457137"/>
                  <a:pt x="3052674" y="462102"/>
                  <a:pt x="3051506" y="467944"/>
                </a:cubicBezTo>
                <a:cubicBezTo>
                  <a:pt x="3042158" y="486639"/>
                  <a:pt x="3030182" y="508838"/>
                  <a:pt x="3015577" y="534543"/>
                </a:cubicBezTo>
                <a:cubicBezTo>
                  <a:pt x="3000973" y="560248"/>
                  <a:pt x="2986659" y="587121"/>
                  <a:pt x="2972639" y="615163"/>
                </a:cubicBezTo>
                <a:cubicBezTo>
                  <a:pt x="2958618" y="643204"/>
                  <a:pt x="2946642" y="671538"/>
                  <a:pt x="2936710" y="700164"/>
                </a:cubicBezTo>
                <a:cubicBezTo>
                  <a:pt x="2926779" y="728790"/>
                  <a:pt x="2921813" y="755955"/>
                  <a:pt x="2921813" y="781660"/>
                </a:cubicBezTo>
                <a:cubicBezTo>
                  <a:pt x="2921813" y="794512"/>
                  <a:pt x="2923274" y="805320"/>
                  <a:pt x="2926195" y="814083"/>
                </a:cubicBezTo>
                <a:cubicBezTo>
                  <a:pt x="2929116" y="822846"/>
                  <a:pt x="2935250" y="827227"/>
                  <a:pt x="2944597" y="827227"/>
                </a:cubicBezTo>
                <a:cubicBezTo>
                  <a:pt x="2960954" y="827227"/>
                  <a:pt x="2981401" y="815251"/>
                  <a:pt x="3005938" y="791299"/>
                </a:cubicBezTo>
                <a:cubicBezTo>
                  <a:pt x="3030474" y="767347"/>
                  <a:pt x="3054427" y="728498"/>
                  <a:pt x="3077795" y="674751"/>
                </a:cubicBezTo>
                <a:cubicBezTo>
                  <a:pt x="3077795" y="674751"/>
                  <a:pt x="3078963" y="674167"/>
                  <a:pt x="3081300" y="672999"/>
                </a:cubicBezTo>
                <a:cubicBezTo>
                  <a:pt x="3083636" y="672999"/>
                  <a:pt x="3085973" y="673583"/>
                  <a:pt x="3088310" y="674751"/>
                </a:cubicBezTo>
                <a:cubicBezTo>
                  <a:pt x="3094152" y="678256"/>
                  <a:pt x="3097073" y="680593"/>
                  <a:pt x="3097073" y="681762"/>
                </a:cubicBezTo>
                <a:cubicBezTo>
                  <a:pt x="3097073" y="684098"/>
                  <a:pt x="3093276" y="695782"/>
                  <a:pt x="3085681" y="716814"/>
                </a:cubicBezTo>
                <a:cubicBezTo>
                  <a:pt x="3078086" y="737845"/>
                  <a:pt x="3066987" y="760337"/>
                  <a:pt x="3052382" y="784289"/>
                </a:cubicBezTo>
                <a:cubicBezTo>
                  <a:pt x="3037777" y="808241"/>
                  <a:pt x="3020251" y="830148"/>
                  <a:pt x="2999804" y="850011"/>
                </a:cubicBezTo>
                <a:cubicBezTo>
                  <a:pt x="2979357" y="869874"/>
                  <a:pt x="2956281" y="879805"/>
                  <a:pt x="2930576" y="879805"/>
                </a:cubicBezTo>
                <a:cubicBezTo>
                  <a:pt x="2908376" y="879805"/>
                  <a:pt x="2887637" y="868998"/>
                  <a:pt x="2868359" y="847382"/>
                </a:cubicBezTo>
                <a:cubicBezTo>
                  <a:pt x="2849080" y="825767"/>
                  <a:pt x="2839441" y="793928"/>
                  <a:pt x="2839441" y="751866"/>
                </a:cubicBezTo>
                <a:cubicBezTo>
                  <a:pt x="2839441" y="717982"/>
                  <a:pt x="2844407" y="682930"/>
                  <a:pt x="2854338" y="646710"/>
                </a:cubicBezTo>
                <a:cubicBezTo>
                  <a:pt x="2864269" y="610489"/>
                  <a:pt x="2875661" y="576606"/>
                  <a:pt x="2888514" y="545059"/>
                </a:cubicBezTo>
                <a:cubicBezTo>
                  <a:pt x="2875661" y="547396"/>
                  <a:pt x="2863101" y="548856"/>
                  <a:pt x="2850833" y="549440"/>
                </a:cubicBezTo>
                <a:cubicBezTo>
                  <a:pt x="2838565" y="550024"/>
                  <a:pt x="2826004" y="550901"/>
                  <a:pt x="2813152" y="552069"/>
                </a:cubicBezTo>
                <a:cubicBezTo>
                  <a:pt x="2808478" y="552069"/>
                  <a:pt x="2804097" y="552069"/>
                  <a:pt x="2800007" y="552069"/>
                </a:cubicBezTo>
                <a:cubicBezTo>
                  <a:pt x="2795918" y="552069"/>
                  <a:pt x="2790952" y="551485"/>
                  <a:pt x="2785110" y="550317"/>
                </a:cubicBezTo>
                <a:cubicBezTo>
                  <a:pt x="2768753" y="577190"/>
                  <a:pt x="2753856" y="602310"/>
                  <a:pt x="2740419" y="625678"/>
                </a:cubicBezTo>
                <a:cubicBezTo>
                  <a:pt x="2733701" y="637362"/>
                  <a:pt x="2727494" y="648170"/>
                  <a:pt x="2721797" y="658101"/>
                </a:cubicBezTo>
                <a:lnTo>
                  <a:pt x="2708879" y="680664"/>
                </a:lnTo>
                <a:lnTo>
                  <a:pt x="2709977" y="681762"/>
                </a:lnTo>
                <a:cubicBezTo>
                  <a:pt x="2709977" y="684098"/>
                  <a:pt x="2706180" y="695490"/>
                  <a:pt x="2698585" y="715937"/>
                </a:cubicBezTo>
                <a:cubicBezTo>
                  <a:pt x="2690990" y="736384"/>
                  <a:pt x="2680183" y="758876"/>
                  <a:pt x="2666162" y="783412"/>
                </a:cubicBezTo>
                <a:cubicBezTo>
                  <a:pt x="2652141" y="807949"/>
                  <a:pt x="2634907" y="830148"/>
                  <a:pt x="2614460" y="850011"/>
                </a:cubicBezTo>
                <a:cubicBezTo>
                  <a:pt x="2594013" y="869874"/>
                  <a:pt x="2570937" y="879805"/>
                  <a:pt x="2545233" y="879805"/>
                </a:cubicBezTo>
                <a:cubicBezTo>
                  <a:pt x="2526538" y="879805"/>
                  <a:pt x="2508136" y="871919"/>
                  <a:pt x="2490026" y="856145"/>
                </a:cubicBezTo>
                <a:cubicBezTo>
                  <a:pt x="2471916" y="840372"/>
                  <a:pt x="2459939" y="812038"/>
                  <a:pt x="2454097" y="771144"/>
                </a:cubicBezTo>
                <a:cubicBezTo>
                  <a:pt x="2447087" y="782828"/>
                  <a:pt x="2438616" y="795096"/>
                  <a:pt x="2428685" y="807949"/>
                </a:cubicBezTo>
                <a:cubicBezTo>
                  <a:pt x="2418753" y="820801"/>
                  <a:pt x="2407946" y="832485"/>
                  <a:pt x="2396262" y="843001"/>
                </a:cubicBezTo>
                <a:cubicBezTo>
                  <a:pt x="2384578" y="853516"/>
                  <a:pt x="2371725" y="862279"/>
                  <a:pt x="2357704" y="869290"/>
                </a:cubicBezTo>
                <a:cubicBezTo>
                  <a:pt x="2343684" y="876300"/>
                  <a:pt x="2329079" y="879805"/>
                  <a:pt x="2313889" y="879805"/>
                </a:cubicBezTo>
                <a:cubicBezTo>
                  <a:pt x="2291690" y="879805"/>
                  <a:pt x="2270659" y="868998"/>
                  <a:pt x="2250796" y="847382"/>
                </a:cubicBezTo>
                <a:cubicBezTo>
                  <a:pt x="2240864" y="836575"/>
                  <a:pt x="2233416" y="823211"/>
                  <a:pt x="2228450" y="807291"/>
                </a:cubicBezTo>
                <a:lnTo>
                  <a:pt x="2223338" y="783686"/>
                </a:lnTo>
                <a:lnTo>
                  <a:pt x="2201266" y="800062"/>
                </a:lnTo>
                <a:cubicBezTo>
                  <a:pt x="2189582" y="807657"/>
                  <a:pt x="2175853" y="814375"/>
                  <a:pt x="2160080" y="820217"/>
                </a:cubicBezTo>
                <a:cubicBezTo>
                  <a:pt x="2144306" y="826059"/>
                  <a:pt x="2126488" y="828980"/>
                  <a:pt x="2106625" y="828980"/>
                </a:cubicBezTo>
                <a:cubicBezTo>
                  <a:pt x="2098447" y="828980"/>
                  <a:pt x="2089976" y="828396"/>
                  <a:pt x="2081213" y="827227"/>
                </a:cubicBezTo>
                <a:cubicBezTo>
                  <a:pt x="2072450" y="826059"/>
                  <a:pt x="2063395" y="823722"/>
                  <a:pt x="2054048" y="820217"/>
                </a:cubicBezTo>
                <a:cubicBezTo>
                  <a:pt x="2048205" y="828396"/>
                  <a:pt x="2034477" y="840372"/>
                  <a:pt x="2012862" y="856145"/>
                </a:cubicBezTo>
                <a:cubicBezTo>
                  <a:pt x="1991246" y="871919"/>
                  <a:pt x="1965833" y="879805"/>
                  <a:pt x="1936623" y="879805"/>
                </a:cubicBezTo>
                <a:cubicBezTo>
                  <a:pt x="1912087" y="879805"/>
                  <a:pt x="1891348" y="874548"/>
                  <a:pt x="1874406" y="864032"/>
                </a:cubicBezTo>
                <a:cubicBezTo>
                  <a:pt x="1857464" y="853516"/>
                  <a:pt x="1843735" y="840080"/>
                  <a:pt x="1833220" y="823722"/>
                </a:cubicBezTo>
                <a:lnTo>
                  <a:pt x="1816235" y="785978"/>
                </a:lnTo>
                <a:lnTo>
                  <a:pt x="1803016" y="808387"/>
                </a:lnTo>
                <a:cubicBezTo>
                  <a:pt x="1793815" y="820947"/>
                  <a:pt x="1783080" y="833069"/>
                  <a:pt x="1770812" y="844753"/>
                </a:cubicBezTo>
                <a:cubicBezTo>
                  <a:pt x="1746276" y="868121"/>
                  <a:pt x="1714145" y="879805"/>
                  <a:pt x="1674419" y="879805"/>
                </a:cubicBezTo>
                <a:cubicBezTo>
                  <a:pt x="1661567" y="879805"/>
                  <a:pt x="1649006" y="877469"/>
                  <a:pt x="1636738" y="872795"/>
                </a:cubicBezTo>
                <a:cubicBezTo>
                  <a:pt x="1624470" y="868121"/>
                  <a:pt x="1613078" y="859358"/>
                  <a:pt x="1602563" y="846506"/>
                </a:cubicBezTo>
                <a:cubicBezTo>
                  <a:pt x="1599057" y="855853"/>
                  <a:pt x="1594968" y="864616"/>
                  <a:pt x="1590294" y="872795"/>
                </a:cubicBezTo>
                <a:cubicBezTo>
                  <a:pt x="1585621" y="880974"/>
                  <a:pt x="1581531" y="889153"/>
                  <a:pt x="1578026" y="897331"/>
                </a:cubicBezTo>
                <a:cubicBezTo>
                  <a:pt x="1593215" y="899668"/>
                  <a:pt x="1610741" y="902297"/>
                  <a:pt x="1630604" y="905218"/>
                </a:cubicBezTo>
                <a:cubicBezTo>
                  <a:pt x="1650467" y="908139"/>
                  <a:pt x="1671498" y="910476"/>
                  <a:pt x="1693698" y="912229"/>
                </a:cubicBezTo>
                <a:cubicBezTo>
                  <a:pt x="1715897" y="913981"/>
                  <a:pt x="1739265" y="913689"/>
                  <a:pt x="1763802" y="911352"/>
                </a:cubicBezTo>
                <a:cubicBezTo>
                  <a:pt x="1788338" y="909015"/>
                  <a:pt x="1812875" y="903173"/>
                  <a:pt x="1837411" y="893826"/>
                </a:cubicBezTo>
                <a:cubicBezTo>
                  <a:pt x="1837411" y="906679"/>
                  <a:pt x="1835074" y="919823"/>
                  <a:pt x="1830401" y="933260"/>
                </a:cubicBezTo>
                <a:cubicBezTo>
                  <a:pt x="1825727" y="946696"/>
                  <a:pt x="1818717" y="959257"/>
                  <a:pt x="1809369" y="970941"/>
                </a:cubicBezTo>
                <a:cubicBezTo>
                  <a:pt x="1800022" y="982625"/>
                  <a:pt x="1788630" y="992556"/>
                  <a:pt x="1775194" y="1000735"/>
                </a:cubicBezTo>
                <a:cubicBezTo>
                  <a:pt x="1761757" y="1008914"/>
                  <a:pt x="1746276" y="1013587"/>
                  <a:pt x="1728750" y="1014756"/>
                </a:cubicBezTo>
                <a:cubicBezTo>
                  <a:pt x="1689024" y="1017092"/>
                  <a:pt x="1655141" y="1014463"/>
                  <a:pt x="1627099" y="1006869"/>
                </a:cubicBezTo>
                <a:cubicBezTo>
                  <a:pt x="1599057" y="999274"/>
                  <a:pt x="1568679" y="989051"/>
                  <a:pt x="1535964" y="976198"/>
                </a:cubicBezTo>
                <a:cubicBezTo>
                  <a:pt x="1512596" y="1017092"/>
                  <a:pt x="1487475" y="1045426"/>
                  <a:pt x="1460602" y="1061200"/>
                </a:cubicBezTo>
                <a:cubicBezTo>
                  <a:pt x="1433729" y="1076973"/>
                  <a:pt x="1406271" y="1084860"/>
                  <a:pt x="1378230" y="1084860"/>
                </a:cubicBezTo>
                <a:cubicBezTo>
                  <a:pt x="1373556" y="1084860"/>
                  <a:pt x="1365377" y="1084275"/>
                  <a:pt x="1353693" y="1083107"/>
                </a:cubicBezTo>
                <a:cubicBezTo>
                  <a:pt x="1342009" y="1081939"/>
                  <a:pt x="1330033" y="1078433"/>
                  <a:pt x="1317765" y="1072591"/>
                </a:cubicBezTo>
                <a:cubicBezTo>
                  <a:pt x="1305497" y="1066749"/>
                  <a:pt x="1294397" y="1057694"/>
                  <a:pt x="1284466" y="1045426"/>
                </a:cubicBezTo>
                <a:cubicBezTo>
                  <a:pt x="1274534" y="1033158"/>
                  <a:pt x="1269568" y="1015924"/>
                  <a:pt x="1269568" y="993724"/>
                </a:cubicBezTo>
                <a:cubicBezTo>
                  <a:pt x="1269568" y="971525"/>
                  <a:pt x="1275410" y="953415"/>
                  <a:pt x="1287095" y="939394"/>
                </a:cubicBezTo>
                <a:cubicBezTo>
                  <a:pt x="1298779" y="925373"/>
                  <a:pt x="1312507" y="914565"/>
                  <a:pt x="1328281" y="906971"/>
                </a:cubicBezTo>
                <a:cubicBezTo>
                  <a:pt x="1344054" y="899376"/>
                  <a:pt x="1359535" y="894410"/>
                  <a:pt x="1374725" y="892074"/>
                </a:cubicBezTo>
                <a:cubicBezTo>
                  <a:pt x="1389914" y="889737"/>
                  <a:pt x="1401014" y="888568"/>
                  <a:pt x="1408024" y="888568"/>
                </a:cubicBezTo>
                <a:cubicBezTo>
                  <a:pt x="1417371" y="888568"/>
                  <a:pt x="1425842" y="888860"/>
                  <a:pt x="1433437" y="889445"/>
                </a:cubicBezTo>
                <a:cubicBezTo>
                  <a:pt x="1441031" y="890029"/>
                  <a:pt x="1448918" y="890321"/>
                  <a:pt x="1457097" y="890321"/>
                </a:cubicBezTo>
                <a:cubicBezTo>
                  <a:pt x="1480465" y="890321"/>
                  <a:pt x="1494486" y="885063"/>
                  <a:pt x="1499159" y="874548"/>
                </a:cubicBezTo>
                <a:cubicBezTo>
                  <a:pt x="1503833" y="864032"/>
                  <a:pt x="1509675" y="850011"/>
                  <a:pt x="1516685" y="832485"/>
                </a:cubicBezTo>
                <a:cubicBezTo>
                  <a:pt x="1503833" y="845338"/>
                  <a:pt x="1489228" y="856437"/>
                  <a:pt x="1472870" y="865785"/>
                </a:cubicBezTo>
                <a:cubicBezTo>
                  <a:pt x="1456513" y="875132"/>
                  <a:pt x="1438987" y="879805"/>
                  <a:pt x="1420292" y="879805"/>
                </a:cubicBezTo>
                <a:cubicBezTo>
                  <a:pt x="1399261" y="879805"/>
                  <a:pt x="1378814" y="868998"/>
                  <a:pt x="1358951" y="847382"/>
                </a:cubicBezTo>
                <a:cubicBezTo>
                  <a:pt x="1339088" y="825767"/>
                  <a:pt x="1329157" y="793928"/>
                  <a:pt x="1329157" y="751866"/>
                </a:cubicBezTo>
                <a:cubicBezTo>
                  <a:pt x="1329157" y="707466"/>
                  <a:pt x="1334415" y="667741"/>
                  <a:pt x="1344930" y="632689"/>
                </a:cubicBezTo>
                <a:cubicBezTo>
                  <a:pt x="1355446" y="597637"/>
                  <a:pt x="1367714" y="564922"/>
                  <a:pt x="1381735" y="534543"/>
                </a:cubicBezTo>
                <a:cubicBezTo>
                  <a:pt x="1395756" y="504165"/>
                  <a:pt x="1410069" y="474663"/>
                  <a:pt x="1424674" y="446037"/>
                </a:cubicBezTo>
                <a:cubicBezTo>
                  <a:pt x="1439279" y="417411"/>
                  <a:pt x="1451255" y="387325"/>
                  <a:pt x="1460602" y="355778"/>
                </a:cubicBezTo>
                <a:cubicBezTo>
                  <a:pt x="1461770" y="355778"/>
                  <a:pt x="1467028" y="358407"/>
                  <a:pt x="1476375" y="363665"/>
                </a:cubicBezTo>
                <a:cubicBezTo>
                  <a:pt x="1485723" y="368923"/>
                  <a:pt x="1495070" y="375641"/>
                  <a:pt x="1504417" y="383820"/>
                </a:cubicBezTo>
                <a:cubicBezTo>
                  <a:pt x="1513764" y="391998"/>
                  <a:pt x="1522527" y="401054"/>
                  <a:pt x="1530706" y="410985"/>
                </a:cubicBezTo>
                <a:cubicBezTo>
                  <a:pt x="1538885" y="420916"/>
                  <a:pt x="1542974" y="431140"/>
                  <a:pt x="1542974" y="441655"/>
                </a:cubicBezTo>
                <a:cubicBezTo>
                  <a:pt x="1542974" y="458013"/>
                  <a:pt x="1537716" y="475539"/>
                  <a:pt x="1527201" y="494233"/>
                </a:cubicBezTo>
                <a:cubicBezTo>
                  <a:pt x="1516685" y="514096"/>
                  <a:pt x="1505001" y="536004"/>
                  <a:pt x="1492149" y="559956"/>
                </a:cubicBezTo>
                <a:cubicBezTo>
                  <a:pt x="1479296" y="583908"/>
                  <a:pt x="1466736" y="608444"/>
                  <a:pt x="1454468" y="633565"/>
                </a:cubicBezTo>
                <a:cubicBezTo>
                  <a:pt x="1442200" y="658686"/>
                  <a:pt x="1431976" y="684098"/>
                  <a:pt x="1423797" y="709803"/>
                </a:cubicBezTo>
                <a:cubicBezTo>
                  <a:pt x="1415619" y="735508"/>
                  <a:pt x="1411529" y="759460"/>
                  <a:pt x="1411529" y="781660"/>
                </a:cubicBezTo>
                <a:cubicBezTo>
                  <a:pt x="1411529" y="796849"/>
                  <a:pt x="1413574" y="809409"/>
                  <a:pt x="1417663" y="819341"/>
                </a:cubicBezTo>
                <a:cubicBezTo>
                  <a:pt x="1421752" y="829272"/>
                  <a:pt x="1430808" y="834238"/>
                  <a:pt x="1444829" y="834238"/>
                </a:cubicBezTo>
                <a:cubicBezTo>
                  <a:pt x="1464691" y="834238"/>
                  <a:pt x="1488644" y="819049"/>
                  <a:pt x="1516685" y="788670"/>
                </a:cubicBezTo>
                <a:cubicBezTo>
                  <a:pt x="1544727" y="758292"/>
                  <a:pt x="1570432" y="705714"/>
                  <a:pt x="1593800" y="630936"/>
                </a:cubicBezTo>
                <a:cubicBezTo>
                  <a:pt x="1614831" y="560832"/>
                  <a:pt x="1635570" y="507670"/>
                  <a:pt x="1656017" y="471450"/>
                </a:cubicBezTo>
                <a:cubicBezTo>
                  <a:pt x="1676464" y="435229"/>
                  <a:pt x="1687856" y="409524"/>
                  <a:pt x="1690193" y="394335"/>
                </a:cubicBezTo>
                <a:cubicBezTo>
                  <a:pt x="1691361" y="394335"/>
                  <a:pt x="1696327" y="396672"/>
                  <a:pt x="1705089" y="401346"/>
                </a:cubicBezTo>
                <a:cubicBezTo>
                  <a:pt x="1713852" y="406019"/>
                  <a:pt x="1723200" y="412445"/>
                  <a:pt x="1733131" y="420624"/>
                </a:cubicBezTo>
                <a:cubicBezTo>
                  <a:pt x="1743063" y="428803"/>
                  <a:pt x="1752118" y="437566"/>
                  <a:pt x="1760297" y="446913"/>
                </a:cubicBezTo>
                <a:cubicBezTo>
                  <a:pt x="1768475" y="456260"/>
                  <a:pt x="1772565" y="466192"/>
                  <a:pt x="1772565" y="476707"/>
                </a:cubicBezTo>
                <a:cubicBezTo>
                  <a:pt x="1771396" y="482549"/>
                  <a:pt x="1769936" y="490144"/>
                  <a:pt x="1768183" y="499491"/>
                </a:cubicBezTo>
                <a:cubicBezTo>
                  <a:pt x="1766431" y="508838"/>
                  <a:pt x="1762633" y="518770"/>
                  <a:pt x="1756791" y="529285"/>
                </a:cubicBezTo>
                <a:cubicBezTo>
                  <a:pt x="1746276" y="547980"/>
                  <a:pt x="1735176" y="568135"/>
                  <a:pt x="1723492" y="589750"/>
                </a:cubicBezTo>
                <a:cubicBezTo>
                  <a:pt x="1711808" y="611366"/>
                  <a:pt x="1700708" y="633273"/>
                  <a:pt x="1690193" y="655473"/>
                </a:cubicBezTo>
                <a:cubicBezTo>
                  <a:pt x="1679677" y="677672"/>
                  <a:pt x="1671206" y="699580"/>
                  <a:pt x="1664780" y="721195"/>
                </a:cubicBezTo>
                <a:cubicBezTo>
                  <a:pt x="1658354" y="742811"/>
                  <a:pt x="1655141" y="763550"/>
                  <a:pt x="1655141" y="783412"/>
                </a:cubicBezTo>
                <a:cubicBezTo>
                  <a:pt x="1655141" y="797433"/>
                  <a:pt x="1656893" y="808241"/>
                  <a:pt x="1660398" y="815835"/>
                </a:cubicBezTo>
                <a:cubicBezTo>
                  <a:pt x="1663904" y="823430"/>
                  <a:pt x="1672082" y="827227"/>
                  <a:pt x="1684935" y="827227"/>
                </a:cubicBezTo>
                <a:cubicBezTo>
                  <a:pt x="1704798" y="827227"/>
                  <a:pt x="1729626" y="815251"/>
                  <a:pt x="1759420" y="791299"/>
                </a:cubicBezTo>
                <a:cubicBezTo>
                  <a:pt x="1774317" y="779323"/>
                  <a:pt x="1788411" y="763623"/>
                  <a:pt x="1801702" y="744198"/>
                </a:cubicBezTo>
                <a:lnTo>
                  <a:pt x="1804885" y="738940"/>
                </a:lnTo>
                <a:lnTo>
                  <a:pt x="1801673" y="716814"/>
                </a:lnTo>
                <a:cubicBezTo>
                  <a:pt x="1801673" y="671246"/>
                  <a:pt x="1809268" y="630644"/>
                  <a:pt x="1824457" y="595008"/>
                </a:cubicBezTo>
                <a:cubicBezTo>
                  <a:pt x="1839646" y="559372"/>
                  <a:pt x="1856880" y="528701"/>
                  <a:pt x="1876159" y="502996"/>
                </a:cubicBezTo>
                <a:cubicBezTo>
                  <a:pt x="1895437" y="477292"/>
                  <a:pt x="1914424" y="457137"/>
                  <a:pt x="1933118" y="442532"/>
                </a:cubicBezTo>
                <a:cubicBezTo>
                  <a:pt x="1951813" y="427927"/>
                  <a:pt x="1964665" y="419456"/>
                  <a:pt x="1971675" y="417119"/>
                </a:cubicBezTo>
                <a:cubicBezTo>
                  <a:pt x="1974012" y="417119"/>
                  <a:pt x="1977225" y="418580"/>
                  <a:pt x="1981315" y="421501"/>
                </a:cubicBezTo>
                <a:cubicBezTo>
                  <a:pt x="1985404" y="424422"/>
                  <a:pt x="1992122" y="433477"/>
                  <a:pt x="2001470" y="448666"/>
                </a:cubicBezTo>
                <a:cubicBezTo>
                  <a:pt x="2011985" y="442824"/>
                  <a:pt x="2022793" y="436398"/>
                  <a:pt x="2033893" y="429387"/>
                </a:cubicBezTo>
                <a:cubicBezTo>
                  <a:pt x="2044993" y="422377"/>
                  <a:pt x="2059890" y="419456"/>
                  <a:pt x="2078584" y="420624"/>
                </a:cubicBezTo>
                <a:cubicBezTo>
                  <a:pt x="2113636" y="421793"/>
                  <a:pt x="2139633" y="436982"/>
                  <a:pt x="2156575" y="466192"/>
                </a:cubicBezTo>
                <a:cubicBezTo>
                  <a:pt x="2173516" y="495402"/>
                  <a:pt x="2181987" y="528701"/>
                  <a:pt x="2181987" y="566090"/>
                </a:cubicBezTo>
                <a:cubicBezTo>
                  <a:pt x="2181987" y="608152"/>
                  <a:pt x="2172932" y="648170"/>
                  <a:pt x="2154822" y="686143"/>
                </a:cubicBezTo>
                <a:cubicBezTo>
                  <a:pt x="2136712" y="724116"/>
                  <a:pt x="2118309" y="754787"/>
                  <a:pt x="2099615" y="778155"/>
                </a:cubicBezTo>
                <a:cubicBezTo>
                  <a:pt x="2105457" y="779323"/>
                  <a:pt x="2110715" y="780199"/>
                  <a:pt x="2115389" y="780784"/>
                </a:cubicBezTo>
                <a:cubicBezTo>
                  <a:pt x="2120062" y="781368"/>
                  <a:pt x="2124736" y="781660"/>
                  <a:pt x="2129409" y="781660"/>
                </a:cubicBezTo>
                <a:cubicBezTo>
                  <a:pt x="2156283" y="781660"/>
                  <a:pt x="2179358" y="777278"/>
                  <a:pt x="2198637" y="768515"/>
                </a:cubicBezTo>
                <a:lnTo>
                  <a:pt x="2221434" y="758745"/>
                </a:lnTo>
                <a:lnTo>
                  <a:pt x="2221002" y="751866"/>
                </a:lnTo>
                <a:cubicBezTo>
                  <a:pt x="2221002" y="723824"/>
                  <a:pt x="2224799" y="694322"/>
                  <a:pt x="2232394" y="663359"/>
                </a:cubicBezTo>
                <a:cubicBezTo>
                  <a:pt x="2239988" y="632397"/>
                  <a:pt x="2249043" y="602603"/>
                  <a:pt x="2259559" y="573977"/>
                </a:cubicBezTo>
                <a:cubicBezTo>
                  <a:pt x="2270075" y="545351"/>
                  <a:pt x="2280590" y="519646"/>
                  <a:pt x="2291106" y="496862"/>
                </a:cubicBezTo>
                <a:cubicBezTo>
                  <a:pt x="2301621" y="474079"/>
                  <a:pt x="2309800" y="456260"/>
                  <a:pt x="2315642" y="443408"/>
                </a:cubicBezTo>
                <a:cubicBezTo>
                  <a:pt x="2320316" y="434061"/>
                  <a:pt x="2327910" y="420040"/>
                  <a:pt x="2338426" y="401346"/>
                </a:cubicBezTo>
                <a:cubicBezTo>
                  <a:pt x="2348942" y="382651"/>
                  <a:pt x="2355952" y="367462"/>
                  <a:pt x="2359457" y="355778"/>
                </a:cubicBezTo>
                <a:cubicBezTo>
                  <a:pt x="2360625" y="355778"/>
                  <a:pt x="2365299" y="358407"/>
                  <a:pt x="2373478" y="363665"/>
                </a:cubicBezTo>
                <a:cubicBezTo>
                  <a:pt x="2381657" y="368923"/>
                  <a:pt x="2390420" y="375349"/>
                  <a:pt x="2399767" y="382943"/>
                </a:cubicBezTo>
                <a:cubicBezTo>
                  <a:pt x="2409114" y="390538"/>
                  <a:pt x="2417585" y="399301"/>
                  <a:pt x="2425180" y="409232"/>
                </a:cubicBezTo>
                <a:cubicBezTo>
                  <a:pt x="2432774" y="419164"/>
                  <a:pt x="2436571" y="429387"/>
                  <a:pt x="2436571" y="439903"/>
                </a:cubicBezTo>
                <a:cubicBezTo>
                  <a:pt x="2436571" y="443408"/>
                  <a:pt x="2435987" y="450126"/>
                  <a:pt x="2434819" y="460058"/>
                </a:cubicBezTo>
                <a:cubicBezTo>
                  <a:pt x="2433650" y="469989"/>
                  <a:pt x="2430145" y="477876"/>
                  <a:pt x="2424303" y="483718"/>
                </a:cubicBezTo>
                <a:cubicBezTo>
                  <a:pt x="2414956" y="503581"/>
                  <a:pt x="2403272" y="525780"/>
                  <a:pt x="2389251" y="550317"/>
                </a:cubicBezTo>
                <a:cubicBezTo>
                  <a:pt x="2375230" y="574853"/>
                  <a:pt x="2361794" y="600266"/>
                  <a:pt x="2348942" y="626555"/>
                </a:cubicBezTo>
                <a:cubicBezTo>
                  <a:pt x="2336089" y="652844"/>
                  <a:pt x="2325281" y="679425"/>
                  <a:pt x="2316518" y="706298"/>
                </a:cubicBezTo>
                <a:cubicBezTo>
                  <a:pt x="2307755" y="733171"/>
                  <a:pt x="2303374" y="758292"/>
                  <a:pt x="2303374" y="781660"/>
                </a:cubicBezTo>
                <a:cubicBezTo>
                  <a:pt x="2303374" y="796849"/>
                  <a:pt x="2305418" y="809117"/>
                  <a:pt x="2309508" y="818464"/>
                </a:cubicBezTo>
                <a:cubicBezTo>
                  <a:pt x="2313597" y="827812"/>
                  <a:pt x="2322068" y="832485"/>
                  <a:pt x="2334921" y="832485"/>
                </a:cubicBezTo>
                <a:cubicBezTo>
                  <a:pt x="2351278" y="832485"/>
                  <a:pt x="2370849" y="823138"/>
                  <a:pt x="2393633" y="804444"/>
                </a:cubicBezTo>
                <a:cubicBezTo>
                  <a:pt x="2416417" y="785749"/>
                  <a:pt x="2437740" y="753034"/>
                  <a:pt x="2457603" y="706298"/>
                </a:cubicBezTo>
                <a:cubicBezTo>
                  <a:pt x="2462276" y="672414"/>
                  <a:pt x="2469871" y="638531"/>
                  <a:pt x="2480386" y="604647"/>
                </a:cubicBezTo>
                <a:cubicBezTo>
                  <a:pt x="2490902" y="570764"/>
                  <a:pt x="2501710" y="540677"/>
                  <a:pt x="2512810" y="514388"/>
                </a:cubicBezTo>
                <a:cubicBezTo>
                  <a:pt x="2523909" y="488099"/>
                  <a:pt x="2534133" y="466776"/>
                  <a:pt x="2543480" y="450418"/>
                </a:cubicBezTo>
                <a:cubicBezTo>
                  <a:pt x="2552827" y="434061"/>
                  <a:pt x="2558669" y="425882"/>
                  <a:pt x="2561006" y="425882"/>
                </a:cubicBezTo>
                <a:cubicBezTo>
                  <a:pt x="2569185" y="425882"/>
                  <a:pt x="2578824" y="427927"/>
                  <a:pt x="2589924" y="432016"/>
                </a:cubicBezTo>
                <a:cubicBezTo>
                  <a:pt x="2601024" y="436106"/>
                  <a:pt x="2612416" y="441071"/>
                  <a:pt x="2624100" y="446913"/>
                </a:cubicBezTo>
                <a:cubicBezTo>
                  <a:pt x="2636952" y="452755"/>
                  <a:pt x="2650389" y="459766"/>
                  <a:pt x="2664409" y="467944"/>
                </a:cubicBezTo>
                <a:cubicBezTo>
                  <a:pt x="2656231" y="486639"/>
                  <a:pt x="2644839" y="508838"/>
                  <a:pt x="2630234" y="534543"/>
                </a:cubicBezTo>
                <a:cubicBezTo>
                  <a:pt x="2615629" y="560248"/>
                  <a:pt x="2601316" y="587413"/>
                  <a:pt x="2587295" y="616039"/>
                </a:cubicBezTo>
                <a:cubicBezTo>
                  <a:pt x="2573274" y="644665"/>
                  <a:pt x="2561006" y="673291"/>
                  <a:pt x="2550490" y="701917"/>
                </a:cubicBezTo>
                <a:cubicBezTo>
                  <a:pt x="2539975" y="730542"/>
                  <a:pt x="2534717" y="757708"/>
                  <a:pt x="2534717" y="783412"/>
                </a:cubicBezTo>
                <a:cubicBezTo>
                  <a:pt x="2534717" y="796265"/>
                  <a:pt x="2536178" y="806780"/>
                  <a:pt x="2539098" y="814959"/>
                </a:cubicBezTo>
                <a:cubicBezTo>
                  <a:pt x="2542019" y="823138"/>
                  <a:pt x="2548738" y="827227"/>
                  <a:pt x="2559253" y="827227"/>
                </a:cubicBezTo>
                <a:cubicBezTo>
                  <a:pt x="2574442" y="827227"/>
                  <a:pt x="2594597" y="815251"/>
                  <a:pt x="2619718" y="791299"/>
                </a:cubicBezTo>
                <a:cubicBezTo>
                  <a:pt x="2632278" y="779323"/>
                  <a:pt x="2644620" y="763623"/>
                  <a:pt x="2656742" y="744198"/>
                </a:cubicBezTo>
                <a:lnTo>
                  <a:pt x="2662982" y="733140"/>
                </a:lnTo>
                <a:lnTo>
                  <a:pt x="2662428" y="732587"/>
                </a:lnTo>
                <a:cubicBezTo>
                  <a:pt x="2663597" y="729082"/>
                  <a:pt x="2667102" y="720319"/>
                  <a:pt x="2672944" y="706298"/>
                </a:cubicBezTo>
                <a:cubicBezTo>
                  <a:pt x="2678786" y="692277"/>
                  <a:pt x="2685504" y="675335"/>
                  <a:pt x="2693099" y="655473"/>
                </a:cubicBezTo>
                <a:cubicBezTo>
                  <a:pt x="2700693" y="635610"/>
                  <a:pt x="2708872" y="614579"/>
                  <a:pt x="2717635" y="592379"/>
                </a:cubicBezTo>
                <a:cubicBezTo>
                  <a:pt x="2726398" y="570179"/>
                  <a:pt x="2734285" y="549732"/>
                  <a:pt x="2741296" y="531038"/>
                </a:cubicBezTo>
                <a:cubicBezTo>
                  <a:pt x="2721432" y="518186"/>
                  <a:pt x="2707996" y="502704"/>
                  <a:pt x="2700986" y="484594"/>
                </a:cubicBezTo>
                <a:cubicBezTo>
                  <a:pt x="2693975" y="466484"/>
                  <a:pt x="2690470" y="451003"/>
                  <a:pt x="2690470" y="438150"/>
                </a:cubicBezTo>
                <a:cubicBezTo>
                  <a:pt x="2690470" y="425298"/>
                  <a:pt x="2691638" y="415658"/>
                  <a:pt x="2693975" y="409232"/>
                </a:cubicBezTo>
                <a:cubicBezTo>
                  <a:pt x="2696312" y="402806"/>
                  <a:pt x="2702154" y="399593"/>
                  <a:pt x="2711501" y="399593"/>
                </a:cubicBezTo>
                <a:cubicBezTo>
                  <a:pt x="2716175" y="399593"/>
                  <a:pt x="2723477" y="400177"/>
                  <a:pt x="2733409" y="401346"/>
                </a:cubicBezTo>
                <a:cubicBezTo>
                  <a:pt x="2743340" y="402514"/>
                  <a:pt x="2753564" y="404267"/>
                  <a:pt x="2764079" y="406603"/>
                </a:cubicBezTo>
                <a:cubicBezTo>
                  <a:pt x="2774595" y="408940"/>
                  <a:pt x="2784526" y="411569"/>
                  <a:pt x="2793873" y="414490"/>
                </a:cubicBezTo>
                <a:cubicBezTo>
                  <a:pt x="2803220" y="417411"/>
                  <a:pt x="2809062" y="420040"/>
                  <a:pt x="2811399" y="422377"/>
                </a:cubicBezTo>
                <a:cubicBezTo>
                  <a:pt x="2807894" y="430556"/>
                  <a:pt x="2805557" y="435521"/>
                  <a:pt x="2804389" y="437274"/>
                </a:cubicBezTo>
                <a:cubicBezTo>
                  <a:pt x="2803220" y="439026"/>
                  <a:pt x="2801468" y="441071"/>
                  <a:pt x="2799131" y="443408"/>
                </a:cubicBezTo>
                <a:cubicBezTo>
                  <a:pt x="2799131" y="445745"/>
                  <a:pt x="2801760" y="447497"/>
                  <a:pt x="2807018" y="448666"/>
                </a:cubicBezTo>
                <a:cubicBezTo>
                  <a:pt x="2812276" y="449834"/>
                  <a:pt x="2818702" y="451003"/>
                  <a:pt x="2826296" y="452171"/>
                </a:cubicBezTo>
                <a:cubicBezTo>
                  <a:pt x="2833891" y="453339"/>
                  <a:pt x="2842362" y="454216"/>
                  <a:pt x="2851709" y="454800"/>
                </a:cubicBezTo>
                <a:cubicBezTo>
                  <a:pt x="2861056" y="455384"/>
                  <a:pt x="2869819" y="455676"/>
                  <a:pt x="2877998" y="455676"/>
                </a:cubicBezTo>
                <a:lnTo>
                  <a:pt x="2927071" y="455676"/>
                </a:lnTo>
                <a:cubicBezTo>
                  <a:pt x="2925902" y="458013"/>
                  <a:pt x="2927363" y="455676"/>
                  <a:pt x="2931452" y="448666"/>
                </a:cubicBezTo>
                <a:cubicBezTo>
                  <a:pt x="2935542" y="441655"/>
                  <a:pt x="2940507" y="432892"/>
                  <a:pt x="2946349" y="422377"/>
                </a:cubicBezTo>
                <a:cubicBezTo>
                  <a:pt x="2952191" y="411861"/>
                  <a:pt x="2957741" y="400469"/>
                  <a:pt x="2962999" y="388201"/>
                </a:cubicBezTo>
                <a:cubicBezTo>
                  <a:pt x="2968257" y="375933"/>
                  <a:pt x="2972054" y="364541"/>
                  <a:pt x="2974391" y="354025"/>
                </a:cubicBezTo>
                <a:close/>
                <a:moveTo>
                  <a:pt x="1031291" y="354025"/>
                </a:moveTo>
                <a:cubicBezTo>
                  <a:pt x="1032459" y="354025"/>
                  <a:pt x="1037133" y="356654"/>
                  <a:pt x="1045312" y="361912"/>
                </a:cubicBezTo>
                <a:cubicBezTo>
                  <a:pt x="1053491" y="367170"/>
                  <a:pt x="1062546" y="373888"/>
                  <a:pt x="1072477" y="382067"/>
                </a:cubicBezTo>
                <a:cubicBezTo>
                  <a:pt x="1082409" y="390246"/>
                  <a:pt x="1091464" y="399301"/>
                  <a:pt x="1099642" y="409232"/>
                </a:cubicBezTo>
                <a:cubicBezTo>
                  <a:pt x="1107821" y="419164"/>
                  <a:pt x="1111911" y="429387"/>
                  <a:pt x="1111911" y="439903"/>
                </a:cubicBezTo>
                <a:cubicBezTo>
                  <a:pt x="1111911" y="444576"/>
                  <a:pt x="1111619" y="448958"/>
                  <a:pt x="1111034" y="453047"/>
                </a:cubicBezTo>
                <a:cubicBezTo>
                  <a:pt x="1110450" y="457137"/>
                  <a:pt x="1109574" y="462102"/>
                  <a:pt x="1108405" y="467944"/>
                </a:cubicBezTo>
                <a:cubicBezTo>
                  <a:pt x="1099058" y="486639"/>
                  <a:pt x="1087082" y="508838"/>
                  <a:pt x="1072477" y="534543"/>
                </a:cubicBezTo>
                <a:cubicBezTo>
                  <a:pt x="1057872" y="560248"/>
                  <a:pt x="1043559" y="587121"/>
                  <a:pt x="1029538" y="615163"/>
                </a:cubicBezTo>
                <a:cubicBezTo>
                  <a:pt x="1015518" y="643204"/>
                  <a:pt x="1003542" y="671538"/>
                  <a:pt x="993610" y="700164"/>
                </a:cubicBezTo>
                <a:cubicBezTo>
                  <a:pt x="983679" y="728790"/>
                  <a:pt x="978713" y="755955"/>
                  <a:pt x="978713" y="781660"/>
                </a:cubicBezTo>
                <a:cubicBezTo>
                  <a:pt x="978713" y="794512"/>
                  <a:pt x="980174" y="805320"/>
                  <a:pt x="983095" y="814083"/>
                </a:cubicBezTo>
                <a:cubicBezTo>
                  <a:pt x="986016" y="822846"/>
                  <a:pt x="992150" y="827227"/>
                  <a:pt x="1001497" y="827227"/>
                </a:cubicBezTo>
                <a:cubicBezTo>
                  <a:pt x="1017855" y="827227"/>
                  <a:pt x="1038301" y="815251"/>
                  <a:pt x="1062838" y="791299"/>
                </a:cubicBezTo>
                <a:cubicBezTo>
                  <a:pt x="1087374" y="767347"/>
                  <a:pt x="1111326" y="728498"/>
                  <a:pt x="1134694" y="674751"/>
                </a:cubicBezTo>
                <a:cubicBezTo>
                  <a:pt x="1134694" y="674751"/>
                  <a:pt x="1135863" y="674167"/>
                  <a:pt x="1138200" y="672999"/>
                </a:cubicBezTo>
                <a:cubicBezTo>
                  <a:pt x="1140536" y="672999"/>
                  <a:pt x="1142873" y="673583"/>
                  <a:pt x="1145210" y="674751"/>
                </a:cubicBezTo>
                <a:cubicBezTo>
                  <a:pt x="1151052" y="678256"/>
                  <a:pt x="1153973" y="680593"/>
                  <a:pt x="1153973" y="681762"/>
                </a:cubicBezTo>
                <a:cubicBezTo>
                  <a:pt x="1153973" y="684098"/>
                  <a:pt x="1150176" y="695782"/>
                  <a:pt x="1142581" y="716814"/>
                </a:cubicBezTo>
                <a:cubicBezTo>
                  <a:pt x="1134987" y="737845"/>
                  <a:pt x="1123887" y="760337"/>
                  <a:pt x="1109282" y="784289"/>
                </a:cubicBezTo>
                <a:cubicBezTo>
                  <a:pt x="1094677" y="808241"/>
                  <a:pt x="1077151" y="830148"/>
                  <a:pt x="1056704" y="850011"/>
                </a:cubicBezTo>
                <a:cubicBezTo>
                  <a:pt x="1036257" y="869874"/>
                  <a:pt x="1013181" y="879805"/>
                  <a:pt x="987476" y="879805"/>
                </a:cubicBezTo>
                <a:cubicBezTo>
                  <a:pt x="965277" y="879805"/>
                  <a:pt x="944537" y="868998"/>
                  <a:pt x="925259" y="847382"/>
                </a:cubicBezTo>
                <a:cubicBezTo>
                  <a:pt x="905980" y="825767"/>
                  <a:pt x="896341" y="793928"/>
                  <a:pt x="896341" y="751866"/>
                </a:cubicBezTo>
                <a:cubicBezTo>
                  <a:pt x="896341" y="717982"/>
                  <a:pt x="901307" y="682930"/>
                  <a:pt x="911238" y="646710"/>
                </a:cubicBezTo>
                <a:cubicBezTo>
                  <a:pt x="921169" y="610489"/>
                  <a:pt x="932561" y="576606"/>
                  <a:pt x="945414" y="545059"/>
                </a:cubicBezTo>
                <a:cubicBezTo>
                  <a:pt x="932561" y="547396"/>
                  <a:pt x="920001" y="548856"/>
                  <a:pt x="907733" y="549440"/>
                </a:cubicBezTo>
                <a:cubicBezTo>
                  <a:pt x="895465" y="550024"/>
                  <a:pt x="882904" y="550901"/>
                  <a:pt x="870052" y="552069"/>
                </a:cubicBezTo>
                <a:cubicBezTo>
                  <a:pt x="865378" y="552069"/>
                  <a:pt x="860997" y="552069"/>
                  <a:pt x="856907" y="552069"/>
                </a:cubicBezTo>
                <a:cubicBezTo>
                  <a:pt x="852818" y="552069"/>
                  <a:pt x="847852" y="551485"/>
                  <a:pt x="842010" y="550317"/>
                </a:cubicBezTo>
                <a:cubicBezTo>
                  <a:pt x="825653" y="577190"/>
                  <a:pt x="810756" y="602310"/>
                  <a:pt x="797319" y="625678"/>
                </a:cubicBezTo>
                <a:cubicBezTo>
                  <a:pt x="783882" y="649046"/>
                  <a:pt x="772490" y="668909"/>
                  <a:pt x="763143" y="685267"/>
                </a:cubicBezTo>
                <a:cubicBezTo>
                  <a:pt x="751459" y="705130"/>
                  <a:pt x="740944" y="723240"/>
                  <a:pt x="731596" y="739597"/>
                </a:cubicBezTo>
                <a:cubicBezTo>
                  <a:pt x="730428" y="739597"/>
                  <a:pt x="728968" y="739013"/>
                  <a:pt x="727215" y="737845"/>
                </a:cubicBezTo>
                <a:cubicBezTo>
                  <a:pt x="725462" y="736676"/>
                  <a:pt x="724002" y="736092"/>
                  <a:pt x="722833" y="736092"/>
                </a:cubicBezTo>
                <a:lnTo>
                  <a:pt x="719328" y="732587"/>
                </a:lnTo>
                <a:cubicBezTo>
                  <a:pt x="720497" y="729082"/>
                  <a:pt x="724002" y="720319"/>
                  <a:pt x="729844" y="706298"/>
                </a:cubicBezTo>
                <a:cubicBezTo>
                  <a:pt x="735686" y="692277"/>
                  <a:pt x="742404" y="675335"/>
                  <a:pt x="749999" y="655473"/>
                </a:cubicBezTo>
                <a:cubicBezTo>
                  <a:pt x="757593" y="635610"/>
                  <a:pt x="765772" y="614579"/>
                  <a:pt x="774535" y="592379"/>
                </a:cubicBezTo>
                <a:cubicBezTo>
                  <a:pt x="783298" y="570179"/>
                  <a:pt x="791185" y="549732"/>
                  <a:pt x="798195" y="531038"/>
                </a:cubicBezTo>
                <a:cubicBezTo>
                  <a:pt x="778332" y="518186"/>
                  <a:pt x="764896" y="502704"/>
                  <a:pt x="757886" y="484594"/>
                </a:cubicBezTo>
                <a:cubicBezTo>
                  <a:pt x="750875" y="466484"/>
                  <a:pt x="747370" y="451003"/>
                  <a:pt x="747370" y="438150"/>
                </a:cubicBezTo>
                <a:cubicBezTo>
                  <a:pt x="747370" y="425298"/>
                  <a:pt x="748538" y="415658"/>
                  <a:pt x="750875" y="409232"/>
                </a:cubicBezTo>
                <a:cubicBezTo>
                  <a:pt x="753212" y="402806"/>
                  <a:pt x="759054" y="399593"/>
                  <a:pt x="768401" y="399593"/>
                </a:cubicBezTo>
                <a:cubicBezTo>
                  <a:pt x="773075" y="399593"/>
                  <a:pt x="780377" y="400177"/>
                  <a:pt x="790309" y="401346"/>
                </a:cubicBezTo>
                <a:cubicBezTo>
                  <a:pt x="800240" y="402514"/>
                  <a:pt x="810463" y="404267"/>
                  <a:pt x="820979" y="406603"/>
                </a:cubicBezTo>
                <a:cubicBezTo>
                  <a:pt x="831495" y="408940"/>
                  <a:pt x="841426" y="411569"/>
                  <a:pt x="850773" y="414490"/>
                </a:cubicBezTo>
                <a:cubicBezTo>
                  <a:pt x="860120" y="417411"/>
                  <a:pt x="865963" y="420040"/>
                  <a:pt x="868299" y="422377"/>
                </a:cubicBezTo>
                <a:cubicBezTo>
                  <a:pt x="864794" y="430556"/>
                  <a:pt x="862457" y="435521"/>
                  <a:pt x="861289" y="437274"/>
                </a:cubicBezTo>
                <a:cubicBezTo>
                  <a:pt x="860120" y="439026"/>
                  <a:pt x="858368" y="441071"/>
                  <a:pt x="856031" y="443408"/>
                </a:cubicBezTo>
                <a:cubicBezTo>
                  <a:pt x="856031" y="445745"/>
                  <a:pt x="858660" y="447497"/>
                  <a:pt x="863918" y="448666"/>
                </a:cubicBezTo>
                <a:cubicBezTo>
                  <a:pt x="869176" y="449834"/>
                  <a:pt x="875602" y="451003"/>
                  <a:pt x="883196" y="452171"/>
                </a:cubicBezTo>
                <a:cubicBezTo>
                  <a:pt x="890791" y="453339"/>
                  <a:pt x="899262" y="454216"/>
                  <a:pt x="908609" y="454800"/>
                </a:cubicBezTo>
                <a:cubicBezTo>
                  <a:pt x="917956" y="455384"/>
                  <a:pt x="926719" y="455676"/>
                  <a:pt x="934898" y="455676"/>
                </a:cubicBezTo>
                <a:lnTo>
                  <a:pt x="983971" y="455676"/>
                </a:lnTo>
                <a:cubicBezTo>
                  <a:pt x="982803" y="458013"/>
                  <a:pt x="984263" y="455676"/>
                  <a:pt x="988352" y="448666"/>
                </a:cubicBezTo>
                <a:cubicBezTo>
                  <a:pt x="992442" y="441655"/>
                  <a:pt x="997407" y="432892"/>
                  <a:pt x="1003249" y="422377"/>
                </a:cubicBezTo>
                <a:cubicBezTo>
                  <a:pt x="1009092" y="411861"/>
                  <a:pt x="1014641" y="400469"/>
                  <a:pt x="1019899" y="388201"/>
                </a:cubicBezTo>
                <a:cubicBezTo>
                  <a:pt x="1025157" y="375933"/>
                  <a:pt x="1028954" y="364541"/>
                  <a:pt x="1031291" y="354025"/>
                </a:cubicBezTo>
                <a:close/>
                <a:moveTo>
                  <a:pt x="4069210" y="351147"/>
                </a:moveTo>
                <a:lnTo>
                  <a:pt x="4049192" y="352273"/>
                </a:lnTo>
                <a:cubicBezTo>
                  <a:pt x="4036339" y="353441"/>
                  <a:pt x="4025824" y="354902"/>
                  <a:pt x="4017645" y="356654"/>
                </a:cubicBezTo>
                <a:cubicBezTo>
                  <a:pt x="4009466" y="358407"/>
                  <a:pt x="3994277" y="359867"/>
                  <a:pt x="3972078" y="361036"/>
                </a:cubicBezTo>
                <a:cubicBezTo>
                  <a:pt x="3956888" y="392583"/>
                  <a:pt x="3939946" y="428803"/>
                  <a:pt x="3921252" y="469697"/>
                </a:cubicBezTo>
                <a:cubicBezTo>
                  <a:pt x="3902558" y="510591"/>
                  <a:pt x="3884740" y="551193"/>
                  <a:pt x="3867798" y="591503"/>
                </a:cubicBezTo>
                <a:cubicBezTo>
                  <a:pt x="3850856" y="631813"/>
                  <a:pt x="3836835" y="669493"/>
                  <a:pt x="3825736" y="704545"/>
                </a:cubicBezTo>
                <a:cubicBezTo>
                  <a:pt x="3814635" y="739597"/>
                  <a:pt x="3809086" y="768223"/>
                  <a:pt x="3809086" y="790423"/>
                </a:cubicBezTo>
                <a:cubicBezTo>
                  <a:pt x="3809086" y="814959"/>
                  <a:pt x="3819017" y="827227"/>
                  <a:pt x="3838880" y="827227"/>
                </a:cubicBezTo>
                <a:cubicBezTo>
                  <a:pt x="3858743" y="827227"/>
                  <a:pt x="3883571" y="815251"/>
                  <a:pt x="3913366" y="791299"/>
                </a:cubicBezTo>
                <a:cubicBezTo>
                  <a:pt x="3928263" y="779323"/>
                  <a:pt x="3942357" y="763623"/>
                  <a:pt x="3955647" y="744198"/>
                </a:cubicBezTo>
                <a:lnTo>
                  <a:pt x="3966723" y="725905"/>
                </a:lnTo>
                <a:lnTo>
                  <a:pt x="3966925" y="722729"/>
                </a:lnTo>
                <a:cubicBezTo>
                  <a:pt x="3968823" y="706809"/>
                  <a:pt x="3971671" y="689940"/>
                  <a:pt x="3975469" y="672122"/>
                </a:cubicBezTo>
                <a:cubicBezTo>
                  <a:pt x="3983063" y="636486"/>
                  <a:pt x="3992410" y="600266"/>
                  <a:pt x="4003510" y="563461"/>
                </a:cubicBezTo>
                <a:cubicBezTo>
                  <a:pt x="4014610" y="526656"/>
                  <a:pt x="4026878" y="490144"/>
                  <a:pt x="4040315" y="453924"/>
                </a:cubicBezTo>
                <a:cubicBezTo>
                  <a:pt x="4053751" y="417703"/>
                  <a:pt x="4066896" y="384404"/>
                  <a:pt x="4079748" y="354025"/>
                </a:cubicBezTo>
                <a:close/>
                <a:moveTo>
                  <a:pt x="3924757" y="145466"/>
                </a:moveTo>
                <a:cubicBezTo>
                  <a:pt x="3927094" y="146634"/>
                  <a:pt x="3933521" y="148971"/>
                  <a:pt x="3944036" y="152476"/>
                </a:cubicBezTo>
                <a:cubicBezTo>
                  <a:pt x="3954552" y="155982"/>
                  <a:pt x="3965651" y="161239"/>
                  <a:pt x="3977336" y="168250"/>
                </a:cubicBezTo>
                <a:cubicBezTo>
                  <a:pt x="3989019" y="175260"/>
                  <a:pt x="3999535" y="184023"/>
                  <a:pt x="4008882" y="194539"/>
                </a:cubicBezTo>
                <a:cubicBezTo>
                  <a:pt x="4018229" y="205054"/>
                  <a:pt x="4022903" y="217323"/>
                  <a:pt x="4022903" y="231343"/>
                </a:cubicBezTo>
                <a:cubicBezTo>
                  <a:pt x="4022903" y="237185"/>
                  <a:pt x="4022319" y="244780"/>
                  <a:pt x="4021150" y="254127"/>
                </a:cubicBezTo>
                <a:cubicBezTo>
                  <a:pt x="4019982" y="263474"/>
                  <a:pt x="4016477" y="272822"/>
                  <a:pt x="4010635" y="282169"/>
                </a:cubicBezTo>
                <a:cubicBezTo>
                  <a:pt x="4050361" y="274574"/>
                  <a:pt x="4086435" y="268221"/>
                  <a:pt x="4118858" y="263109"/>
                </a:cubicBezTo>
                <a:lnTo>
                  <a:pt x="4119603" y="263000"/>
                </a:lnTo>
                <a:lnTo>
                  <a:pt x="4122468" y="254127"/>
                </a:lnTo>
                <a:cubicBezTo>
                  <a:pt x="4124366" y="248285"/>
                  <a:pt x="4125900" y="243612"/>
                  <a:pt x="4127069" y="240106"/>
                </a:cubicBezTo>
                <a:lnTo>
                  <a:pt x="4139337" y="203302"/>
                </a:lnTo>
                <a:cubicBezTo>
                  <a:pt x="4142842" y="192786"/>
                  <a:pt x="4146055" y="182271"/>
                  <a:pt x="4148976" y="171755"/>
                </a:cubicBezTo>
                <a:cubicBezTo>
                  <a:pt x="4151897" y="161239"/>
                  <a:pt x="4153357" y="152476"/>
                  <a:pt x="4153357" y="145466"/>
                </a:cubicBezTo>
                <a:cubicBezTo>
                  <a:pt x="4155694" y="146634"/>
                  <a:pt x="4162121" y="148971"/>
                  <a:pt x="4172636" y="152476"/>
                </a:cubicBezTo>
                <a:cubicBezTo>
                  <a:pt x="4183152" y="155982"/>
                  <a:pt x="4194252" y="161239"/>
                  <a:pt x="4205936" y="168250"/>
                </a:cubicBezTo>
                <a:cubicBezTo>
                  <a:pt x="4217619" y="175260"/>
                  <a:pt x="4228135" y="184023"/>
                  <a:pt x="4237482" y="194539"/>
                </a:cubicBezTo>
                <a:cubicBezTo>
                  <a:pt x="4246829" y="205054"/>
                  <a:pt x="4251503" y="217323"/>
                  <a:pt x="4251503" y="231343"/>
                </a:cubicBezTo>
                <a:cubicBezTo>
                  <a:pt x="4251503" y="234265"/>
                  <a:pt x="4251357" y="237624"/>
                  <a:pt x="4251065" y="241421"/>
                </a:cubicBezTo>
                <a:lnTo>
                  <a:pt x="4250401" y="247842"/>
                </a:lnTo>
                <a:lnTo>
                  <a:pt x="4278344" y="245583"/>
                </a:lnTo>
                <a:cubicBezTo>
                  <a:pt x="4302005" y="244269"/>
                  <a:pt x="4324935" y="243612"/>
                  <a:pt x="4347134" y="243612"/>
                </a:cubicBezTo>
                <a:cubicBezTo>
                  <a:pt x="4385691" y="243612"/>
                  <a:pt x="4416946" y="245072"/>
                  <a:pt x="4440898" y="247993"/>
                </a:cubicBezTo>
                <a:lnTo>
                  <a:pt x="4452791" y="249961"/>
                </a:lnTo>
                <a:lnTo>
                  <a:pt x="4506944" y="245583"/>
                </a:lnTo>
                <a:cubicBezTo>
                  <a:pt x="4530604" y="244269"/>
                  <a:pt x="4553534" y="243612"/>
                  <a:pt x="4575734" y="243612"/>
                </a:cubicBezTo>
                <a:cubicBezTo>
                  <a:pt x="4614291" y="243612"/>
                  <a:pt x="4645546" y="245072"/>
                  <a:pt x="4669498" y="247993"/>
                </a:cubicBezTo>
                <a:cubicBezTo>
                  <a:pt x="4693450" y="250914"/>
                  <a:pt x="4710100" y="254711"/>
                  <a:pt x="4719447" y="259385"/>
                </a:cubicBezTo>
                <a:cubicBezTo>
                  <a:pt x="4731131" y="265227"/>
                  <a:pt x="4741646" y="272822"/>
                  <a:pt x="4750994" y="282169"/>
                </a:cubicBezTo>
                <a:cubicBezTo>
                  <a:pt x="4759172" y="290348"/>
                  <a:pt x="4766475" y="299987"/>
                  <a:pt x="4772902" y="311087"/>
                </a:cubicBezTo>
                <a:cubicBezTo>
                  <a:pt x="4779328" y="322187"/>
                  <a:pt x="4782540" y="335915"/>
                  <a:pt x="4782540" y="352273"/>
                </a:cubicBezTo>
                <a:cubicBezTo>
                  <a:pt x="4782540" y="356946"/>
                  <a:pt x="4781372" y="366002"/>
                  <a:pt x="4779036" y="379438"/>
                </a:cubicBezTo>
                <a:cubicBezTo>
                  <a:pt x="4776698" y="392875"/>
                  <a:pt x="4773778" y="399593"/>
                  <a:pt x="4770272" y="399593"/>
                </a:cubicBezTo>
                <a:cubicBezTo>
                  <a:pt x="4766768" y="399593"/>
                  <a:pt x="4759465" y="396964"/>
                  <a:pt x="4748365" y="391706"/>
                </a:cubicBezTo>
                <a:cubicBezTo>
                  <a:pt x="4737265" y="386449"/>
                  <a:pt x="4718571" y="380314"/>
                  <a:pt x="4692282" y="373304"/>
                </a:cubicBezTo>
                <a:cubicBezTo>
                  <a:pt x="4665993" y="366294"/>
                  <a:pt x="4630356" y="360160"/>
                  <a:pt x="4585374" y="354902"/>
                </a:cubicBezTo>
                <a:lnTo>
                  <a:pt x="4553922" y="352496"/>
                </a:lnTo>
                <a:lnTo>
                  <a:pt x="4553064" y="362569"/>
                </a:lnTo>
                <a:cubicBezTo>
                  <a:pt x="4552480" y="367097"/>
                  <a:pt x="4551604" y="372720"/>
                  <a:pt x="4550436" y="379438"/>
                </a:cubicBezTo>
                <a:cubicBezTo>
                  <a:pt x="4548098" y="392875"/>
                  <a:pt x="4545178" y="399593"/>
                  <a:pt x="4541672" y="399593"/>
                </a:cubicBezTo>
                <a:cubicBezTo>
                  <a:pt x="4538168" y="399593"/>
                  <a:pt x="4530865" y="396964"/>
                  <a:pt x="4519765" y="391706"/>
                </a:cubicBezTo>
                <a:cubicBezTo>
                  <a:pt x="4508665" y="386449"/>
                  <a:pt x="4489971" y="380314"/>
                  <a:pt x="4463682" y="373304"/>
                </a:cubicBezTo>
                <a:cubicBezTo>
                  <a:pt x="4437393" y="366294"/>
                  <a:pt x="4401757" y="360160"/>
                  <a:pt x="4356774" y="354902"/>
                </a:cubicBezTo>
                <a:lnTo>
                  <a:pt x="4303498" y="350827"/>
                </a:lnTo>
                <a:lnTo>
                  <a:pt x="4277792" y="352273"/>
                </a:lnTo>
                <a:cubicBezTo>
                  <a:pt x="4264940" y="353441"/>
                  <a:pt x="4254424" y="354902"/>
                  <a:pt x="4246245" y="356654"/>
                </a:cubicBezTo>
                <a:cubicBezTo>
                  <a:pt x="4238067" y="358407"/>
                  <a:pt x="4222877" y="359867"/>
                  <a:pt x="4200678" y="361036"/>
                </a:cubicBezTo>
                <a:cubicBezTo>
                  <a:pt x="4185488" y="392583"/>
                  <a:pt x="4168546" y="428803"/>
                  <a:pt x="4149852" y="469697"/>
                </a:cubicBezTo>
                <a:cubicBezTo>
                  <a:pt x="4131158" y="510591"/>
                  <a:pt x="4113340" y="551193"/>
                  <a:pt x="4096398" y="591503"/>
                </a:cubicBezTo>
                <a:cubicBezTo>
                  <a:pt x="4079456" y="631813"/>
                  <a:pt x="4065435" y="669493"/>
                  <a:pt x="4054336" y="704545"/>
                </a:cubicBezTo>
                <a:cubicBezTo>
                  <a:pt x="4043236" y="739597"/>
                  <a:pt x="4037686" y="768223"/>
                  <a:pt x="4037686" y="790423"/>
                </a:cubicBezTo>
                <a:cubicBezTo>
                  <a:pt x="4037686" y="814959"/>
                  <a:pt x="4047617" y="827227"/>
                  <a:pt x="4067480" y="827227"/>
                </a:cubicBezTo>
                <a:cubicBezTo>
                  <a:pt x="4087343" y="827227"/>
                  <a:pt x="4112172" y="815251"/>
                  <a:pt x="4141966" y="791299"/>
                </a:cubicBezTo>
                <a:cubicBezTo>
                  <a:pt x="4156863" y="779323"/>
                  <a:pt x="4170956" y="763623"/>
                  <a:pt x="4184247" y="744198"/>
                </a:cubicBezTo>
                <a:lnTo>
                  <a:pt x="4185498" y="742132"/>
                </a:lnTo>
                <a:lnTo>
                  <a:pt x="4180408" y="712870"/>
                </a:lnTo>
                <a:cubicBezTo>
                  <a:pt x="4179240" y="703815"/>
                  <a:pt x="4178656" y="695782"/>
                  <a:pt x="4178656" y="688772"/>
                </a:cubicBezTo>
                <a:cubicBezTo>
                  <a:pt x="4178656" y="653720"/>
                  <a:pt x="4185374" y="619544"/>
                  <a:pt x="4198811" y="586245"/>
                </a:cubicBezTo>
                <a:cubicBezTo>
                  <a:pt x="4212247" y="552946"/>
                  <a:pt x="4229189" y="523151"/>
                  <a:pt x="4249636" y="496862"/>
                </a:cubicBezTo>
                <a:cubicBezTo>
                  <a:pt x="4270083" y="470573"/>
                  <a:pt x="4293159" y="449542"/>
                  <a:pt x="4318864" y="433769"/>
                </a:cubicBezTo>
                <a:cubicBezTo>
                  <a:pt x="4344569" y="417995"/>
                  <a:pt x="4369689" y="410109"/>
                  <a:pt x="4394226" y="410109"/>
                </a:cubicBezTo>
                <a:cubicBezTo>
                  <a:pt x="4428109" y="410109"/>
                  <a:pt x="4454106" y="414490"/>
                  <a:pt x="4472216" y="423253"/>
                </a:cubicBezTo>
                <a:cubicBezTo>
                  <a:pt x="4490326" y="432016"/>
                  <a:pt x="4503763" y="442240"/>
                  <a:pt x="4512526" y="453924"/>
                </a:cubicBezTo>
                <a:cubicBezTo>
                  <a:pt x="4521289" y="465608"/>
                  <a:pt x="4526547" y="477292"/>
                  <a:pt x="4528300" y="488976"/>
                </a:cubicBezTo>
                <a:cubicBezTo>
                  <a:pt x="4530052" y="500660"/>
                  <a:pt x="4530928" y="509423"/>
                  <a:pt x="4530928" y="515265"/>
                </a:cubicBezTo>
                <a:cubicBezTo>
                  <a:pt x="4530928" y="547980"/>
                  <a:pt x="4524502" y="574853"/>
                  <a:pt x="4511650" y="595884"/>
                </a:cubicBezTo>
                <a:cubicBezTo>
                  <a:pt x="4498798" y="616915"/>
                  <a:pt x="4482732" y="633565"/>
                  <a:pt x="4463454" y="645833"/>
                </a:cubicBezTo>
                <a:cubicBezTo>
                  <a:pt x="4444174" y="658101"/>
                  <a:pt x="4423436" y="666864"/>
                  <a:pt x="4401236" y="672122"/>
                </a:cubicBezTo>
                <a:cubicBezTo>
                  <a:pt x="4379037" y="677380"/>
                  <a:pt x="4358590" y="680009"/>
                  <a:pt x="4339895" y="680009"/>
                </a:cubicBezTo>
                <a:cubicBezTo>
                  <a:pt x="4320032" y="680009"/>
                  <a:pt x="4303675" y="677964"/>
                  <a:pt x="4290822" y="673875"/>
                </a:cubicBezTo>
                <a:cubicBezTo>
                  <a:pt x="4277970" y="669785"/>
                  <a:pt x="4268039" y="664820"/>
                  <a:pt x="4261028" y="658978"/>
                </a:cubicBezTo>
                <a:cubicBezTo>
                  <a:pt x="4255186" y="680009"/>
                  <a:pt x="4252265" y="698119"/>
                  <a:pt x="4252265" y="713308"/>
                </a:cubicBezTo>
                <a:cubicBezTo>
                  <a:pt x="4252265" y="727329"/>
                  <a:pt x="4254018" y="741058"/>
                  <a:pt x="4257523" y="754494"/>
                </a:cubicBezTo>
                <a:cubicBezTo>
                  <a:pt x="4261028" y="767931"/>
                  <a:pt x="4267163" y="779907"/>
                  <a:pt x="4275925" y="790423"/>
                </a:cubicBezTo>
                <a:cubicBezTo>
                  <a:pt x="4284688" y="800938"/>
                  <a:pt x="4296372" y="809409"/>
                  <a:pt x="4310977" y="815835"/>
                </a:cubicBezTo>
                <a:cubicBezTo>
                  <a:pt x="4325582" y="822262"/>
                  <a:pt x="4343985" y="825475"/>
                  <a:pt x="4366184" y="825475"/>
                </a:cubicBezTo>
                <a:cubicBezTo>
                  <a:pt x="4403573" y="825475"/>
                  <a:pt x="4436872" y="818172"/>
                  <a:pt x="4466082" y="803567"/>
                </a:cubicBezTo>
                <a:cubicBezTo>
                  <a:pt x="4495292" y="788962"/>
                  <a:pt x="4519828" y="772313"/>
                  <a:pt x="4539692" y="753618"/>
                </a:cubicBezTo>
                <a:cubicBezTo>
                  <a:pt x="4549623" y="744271"/>
                  <a:pt x="4558313" y="735289"/>
                  <a:pt x="4565761" y="726672"/>
                </a:cubicBezTo>
                <a:lnTo>
                  <a:pt x="4581452" y="705812"/>
                </a:lnTo>
                <a:lnTo>
                  <a:pt x="4589450" y="645833"/>
                </a:lnTo>
                <a:cubicBezTo>
                  <a:pt x="4599965" y="605523"/>
                  <a:pt x="4611650" y="569011"/>
                  <a:pt x="4624502" y="536296"/>
                </a:cubicBezTo>
                <a:cubicBezTo>
                  <a:pt x="4637354" y="503581"/>
                  <a:pt x="4649622" y="477000"/>
                  <a:pt x="4661306" y="456552"/>
                </a:cubicBezTo>
                <a:cubicBezTo>
                  <a:pt x="4672990" y="436106"/>
                  <a:pt x="4680000" y="425882"/>
                  <a:pt x="4682338" y="425882"/>
                </a:cubicBezTo>
                <a:cubicBezTo>
                  <a:pt x="4690516" y="425882"/>
                  <a:pt x="4700156" y="427927"/>
                  <a:pt x="4711256" y="432016"/>
                </a:cubicBezTo>
                <a:cubicBezTo>
                  <a:pt x="4722356" y="436106"/>
                  <a:pt x="4733748" y="441071"/>
                  <a:pt x="4745431" y="446913"/>
                </a:cubicBezTo>
                <a:cubicBezTo>
                  <a:pt x="4758284" y="452755"/>
                  <a:pt x="4771720" y="459766"/>
                  <a:pt x="4785741" y="467944"/>
                </a:cubicBezTo>
                <a:cubicBezTo>
                  <a:pt x="4776394" y="487807"/>
                  <a:pt x="4764418" y="510007"/>
                  <a:pt x="4749813" y="534543"/>
                </a:cubicBezTo>
                <a:cubicBezTo>
                  <a:pt x="4735208" y="559080"/>
                  <a:pt x="4720895" y="585369"/>
                  <a:pt x="4706874" y="613410"/>
                </a:cubicBezTo>
                <a:cubicBezTo>
                  <a:pt x="4692853" y="641452"/>
                  <a:pt x="4680585" y="670662"/>
                  <a:pt x="4670070" y="701040"/>
                </a:cubicBezTo>
                <a:cubicBezTo>
                  <a:pt x="4659554" y="731419"/>
                  <a:pt x="4654296" y="761213"/>
                  <a:pt x="4654296" y="790423"/>
                </a:cubicBezTo>
                <a:cubicBezTo>
                  <a:pt x="4692853" y="721487"/>
                  <a:pt x="4726152" y="664820"/>
                  <a:pt x="4754194" y="620421"/>
                </a:cubicBezTo>
                <a:cubicBezTo>
                  <a:pt x="4782236" y="576021"/>
                  <a:pt x="4805896" y="540385"/>
                  <a:pt x="4825174" y="513512"/>
                </a:cubicBezTo>
                <a:cubicBezTo>
                  <a:pt x="4844453" y="486639"/>
                  <a:pt x="4860226" y="466192"/>
                  <a:pt x="4872494" y="452171"/>
                </a:cubicBezTo>
                <a:cubicBezTo>
                  <a:pt x="4884763" y="438150"/>
                  <a:pt x="4894694" y="426466"/>
                  <a:pt x="4902288" y="417119"/>
                </a:cubicBezTo>
                <a:cubicBezTo>
                  <a:pt x="4909884" y="407772"/>
                  <a:pt x="4915433" y="399009"/>
                  <a:pt x="4918938" y="390830"/>
                </a:cubicBezTo>
                <a:cubicBezTo>
                  <a:pt x="4922444" y="382651"/>
                  <a:pt x="4925949" y="370383"/>
                  <a:pt x="4929454" y="354025"/>
                </a:cubicBezTo>
                <a:cubicBezTo>
                  <a:pt x="4930622" y="354025"/>
                  <a:pt x="4935588" y="356654"/>
                  <a:pt x="4944351" y="361912"/>
                </a:cubicBezTo>
                <a:cubicBezTo>
                  <a:pt x="4953114" y="367170"/>
                  <a:pt x="4962170" y="374180"/>
                  <a:pt x="4971516" y="382943"/>
                </a:cubicBezTo>
                <a:cubicBezTo>
                  <a:pt x="4980864" y="391706"/>
                  <a:pt x="4989627" y="401054"/>
                  <a:pt x="4997806" y="410985"/>
                </a:cubicBezTo>
                <a:cubicBezTo>
                  <a:pt x="5005984" y="420916"/>
                  <a:pt x="5010074" y="431140"/>
                  <a:pt x="5010074" y="441655"/>
                </a:cubicBezTo>
                <a:cubicBezTo>
                  <a:pt x="5010074" y="445161"/>
                  <a:pt x="5009197" y="451587"/>
                  <a:pt x="5007444" y="460934"/>
                </a:cubicBezTo>
                <a:cubicBezTo>
                  <a:pt x="5005692" y="470281"/>
                  <a:pt x="5002479" y="477292"/>
                  <a:pt x="4997806" y="481965"/>
                </a:cubicBezTo>
                <a:cubicBezTo>
                  <a:pt x="4988458" y="501828"/>
                  <a:pt x="4976774" y="524028"/>
                  <a:pt x="4962753" y="548564"/>
                </a:cubicBezTo>
                <a:cubicBezTo>
                  <a:pt x="4948732" y="573100"/>
                  <a:pt x="4935296" y="598805"/>
                  <a:pt x="4922444" y="625678"/>
                </a:cubicBezTo>
                <a:cubicBezTo>
                  <a:pt x="4909591" y="652552"/>
                  <a:pt x="4898492" y="679425"/>
                  <a:pt x="4889144" y="706298"/>
                </a:cubicBezTo>
                <a:cubicBezTo>
                  <a:pt x="4879797" y="733171"/>
                  <a:pt x="4875124" y="758292"/>
                  <a:pt x="4875124" y="781660"/>
                </a:cubicBezTo>
                <a:cubicBezTo>
                  <a:pt x="4875124" y="794512"/>
                  <a:pt x="4876584" y="805320"/>
                  <a:pt x="4879505" y="814083"/>
                </a:cubicBezTo>
                <a:cubicBezTo>
                  <a:pt x="4882426" y="822846"/>
                  <a:pt x="4889144" y="827227"/>
                  <a:pt x="4899660" y="827227"/>
                </a:cubicBezTo>
                <a:cubicBezTo>
                  <a:pt x="4914849" y="827227"/>
                  <a:pt x="4935004" y="815251"/>
                  <a:pt x="4960124" y="791299"/>
                </a:cubicBezTo>
                <a:cubicBezTo>
                  <a:pt x="4978965" y="773335"/>
                  <a:pt x="4997312" y="746991"/>
                  <a:pt x="5015167" y="712268"/>
                </a:cubicBezTo>
                <a:lnTo>
                  <a:pt x="5031988" y="676596"/>
                </a:lnTo>
                <a:lnTo>
                  <a:pt x="5032743" y="672122"/>
                </a:lnTo>
                <a:cubicBezTo>
                  <a:pt x="5040338" y="636486"/>
                  <a:pt x="5049685" y="600266"/>
                  <a:pt x="5060785" y="563461"/>
                </a:cubicBezTo>
                <a:cubicBezTo>
                  <a:pt x="5071884" y="526656"/>
                  <a:pt x="5084153" y="490144"/>
                  <a:pt x="5097589" y="453924"/>
                </a:cubicBezTo>
                <a:cubicBezTo>
                  <a:pt x="5111026" y="417703"/>
                  <a:pt x="5124170" y="384404"/>
                  <a:pt x="5137022" y="354025"/>
                </a:cubicBezTo>
                <a:cubicBezTo>
                  <a:pt x="5099634" y="347015"/>
                  <a:pt x="5073930" y="336792"/>
                  <a:pt x="5059908" y="323355"/>
                </a:cubicBezTo>
                <a:cubicBezTo>
                  <a:pt x="5045888" y="309918"/>
                  <a:pt x="5038877" y="298526"/>
                  <a:pt x="5038877" y="289179"/>
                </a:cubicBezTo>
                <a:cubicBezTo>
                  <a:pt x="5038877" y="284506"/>
                  <a:pt x="5040046" y="279832"/>
                  <a:pt x="5042382" y="275158"/>
                </a:cubicBezTo>
                <a:cubicBezTo>
                  <a:pt x="5068087" y="291516"/>
                  <a:pt x="5102555" y="299695"/>
                  <a:pt x="5145786" y="299695"/>
                </a:cubicBezTo>
                <a:cubicBezTo>
                  <a:pt x="5158638" y="299695"/>
                  <a:pt x="5167694" y="291516"/>
                  <a:pt x="5172951" y="275158"/>
                </a:cubicBezTo>
                <a:cubicBezTo>
                  <a:pt x="5178209" y="258801"/>
                  <a:pt x="5182006" y="247117"/>
                  <a:pt x="5184343" y="240106"/>
                </a:cubicBezTo>
                <a:lnTo>
                  <a:pt x="5196612" y="203302"/>
                </a:lnTo>
                <a:cubicBezTo>
                  <a:pt x="5200116" y="192786"/>
                  <a:pt x="5203330" y="182271"/>
                  <a:pt x="5206250" y="171755"/>
                </a:cubicBezTo>
                <a:cubicBezTo>
                  <a:pt x="5209172" y="161239"/>
                  <a:pt x="5210632" y="152476"/>
                  <a:pt x="5210632" y="145466"/>
                </a:cubicBezTo>
                <a:cubicBezTo>
                  <a:pt x="5212969" y="146634"/>
                  <a:pt x="5219395" y="148971"/>
                  <a:pt x="5229910" y="152476"/>
                </a:cubicBezTo>
                <a:cubicBezTo>
                  <a:pt x="5240426" y="155982"/>
                  <a:pt x="5251526" y="161239"/>
                  <a:pt x="5263210" y="168250"/>
                </a:cubicBezTo>
                <a:cubicBezTo>
                  <a:pt x="5274894" y="175260"/>
                  <a:pt x="5285410" y="184023"/>
                  <a:pt x="5294756" y="194539"/>
                </a:cubicBezTo>
                <a:cubicBezTo>
                  <a:pt x="5304104" y="205054"/>
                  <a:pt x="5308778" y="217323"/>
                  <a:pt x="5308778" y="231343"/>
                </a:cubicBezTo>
                <a:cubicBezTo>
                  <a:pt x="5308778" y="237185"/>
                  <a:pt x="5308194" y="244780"/>
                  <a:pt x="5307025" y="254127"/>
                </a:cubicBezTo>
                <a:cubicBezTo>
                  <a:pt x="5305856" y="263474"/>
                  <a:pt x="5302352" y="272822"/>
                  <a:pt x="5296510" y="282169"/>
                </a:cubicBezTo>
                <a:cubicBezTo>
                  <a:pt x="5375960" y="266980"/>
                  <a:pt x="5440806" y="256756"/>
                  <a:pt x="5491048" y="251498"/>
                </a:cubicBezTo>
                <a:cubicBezTo>
                  <a:pt x="5541289" y="246241"/>
                  <a:pt x="5588610" y="243612"/>
                  <a:pt x="5633008" y="243612"/>
                </a:cubicBezTo>
                <a:cubicBezTo>
                  <a:pt x="5671566" y="243612"/>
                  <a:pt x="5702820" y="245072"/>
                  <a:pt x="5726772" y="247993"/>
                </a:cubicBezTo>
                <a:cubicBezTo>
                  <a:pt x="5750725" y="250914"/>
                  <a:pt x="5767375" y="254711"/>
                  <a:pt x="5776722" y="259385"/>
                </a:cubicBezTo>
                <a:cubicBezTo>
                  <a:pt x="5788406" y="265227"/>
                  <a:pt x="5798922" y="272822"/>
                  <a:pt x="5808268" y="282169"/>
                </a:cubicBezTo>
                <a:cubicBezTo>
                  <a:pt x="5816448" y="290348"/>
                  <a:pt x="5823750" y="299987"/>
                  <a:pt x="5830176" y="311087"/>
                </a:cubicBezTo>
                <a:cubicBezTo>
                  <a:pt x="5836602" y="322187"/>
                  <a:pt x="5839815" y="335915"/>
                  <a:pt x="5839815" y="352273"/>
                </a:cubicBezTo>
                <a:cubicBezTo>
                  <a:pt x="5839815" y="356946"/>
                  <a:pt x="5838647" y="366002"/>
                  <a:pt x="5836310" y="379438"/>
                </a:cubicBezTo>
                <a:cubicBezTo>
                  <a:pt x="5833974" y="392875"/>
                  <a:pt x="5831052" y="399593"/>
                  <a:pt x="5827548" y="399593"/>
                </a:cubicBezTo>
                <a:cubicBezTo>
                  <a:pt x="5824042" y="399593"/>
                  <a:pt x="5816740" y="396964"/>
                  <a:pt x="5805640" y="391706"/>
                </a:cubicBezTo>
                <a:cubicBezTo>
                  <a:pt x="5794540" y="386449"/>
                  <a:pt x="5775845" y="380314"/>
                  <a:pt x="5749556" y="373304"/>
                </a:cubicBezTo>
                <a:cubicBezTo>
                  <a:pt x="5723268" y="366294"/>
                  <a:pt x="5687632" y="360160"/>
                  <a:pt x="5642648" y="354902"/>
                </a:cubicBezTo>
                <a:cubicBezTo>
                  <a:pt x="5620156" y="352273"/>
                  <a:pt x="5594378" y="350301"/>
                  <a:pt x="5565314" y="348987"/>
                </a:cubicBezTo>
                <a:lnTo>
                  <a:pt x="5510352" y="347870"/>
                </a:lnTo>
                <a:lnTo>
                  <a:pt x="5509336" y="352273"/>
                </a:lnTo>
                <a:cubicBezTo>
                  <a:pt x="5503494" y="365125"/>
                  <a:pt x="5494731" y="375641"/>
                  <a:pt x="5483047" y="383820"/>
                </a:cubicBezTo>
                <a:cubicBezTo>
                  <a:pt x="5471362" y="391998"/>
                  <a:pt x="5459095" y="396088"/>
                  <a:pt x="5446242" y="396088"/>
                </a:cubicBezTo>
                <a:cubicBezTo>
                  <a:pt x="5429885" y="396088"/>
                  <a:pt x="5418200" y="390246"/>
                  <a:pt x="5411190" y="378562"/>
                </a:cubicBezTo>
                <a:cubicBezTo>
                  <a:pt x="5407685" y="372720"/>
                  <a:pt x="5405056" y="366440"/>
                  <a:pt x="5403304" y="359721"/>
                </a:cubicBezTo>
                <a:lnTo>
                  <a:pt x="5401931" y="348512"/>
                </a:lnTo>
                <a:lnTo>
                  <a:pt x="5335066" y="352273"/>
                </a:lnTo>
                <a:cubicBezTo>
                  <a:pt x="5322214" y="353441"/>
                  <a:pt x="5311698" y="354902"/>
                  <a:pt x="5303520" y="356654"/>
                </a:cubicBezTo>
                <a:cubicBezTo>
                  <a:pt x="5295341" y="358407"/>
                  <a:pt x="5280152" y="359867"/>
                  <a:pt x="5257952" y="361036"/>
                </a:cubicBezTo>
                <a:cubicBezTo>
                  <a:pt x="5242763" y="392583"/>
                  <a:pt x="5225821" y="428803"/>
                  <a:pt x="5207126" y="469697"/>
                </a:cubicBezTo>
                <a:cubicBezTo>
                  <a:pt x="5188433" y="510591"/>
                  <a:pt x="5170614" y="551193"/>
                  <a:pt x="5153672" y="591503"/>
                </a:cubicBezTo>
                <a:cubicBezTo>
                  <a:pt x="5136730" y="631813"/>
                  <a:pt x="5122710" y="669493"/>
                  <a:pt x="5111610" y="704545"/>
                </a:cubicBezTo>
                <a:cubicBezTo>
                  <a:pt x="5100510" y="739597"/>
                  <a:pt x="5094960" y="768223"/>
                  <a:pt x="5094960" y="790423"/>
                </a:cubicBezTo>
                <a:cubicBezTo>
                  <a:pt x="5094960" y="814959"/>
                  <a:pt x="5104892" y="827227"/>
                  <a:pt x="5124754" y="827227"/>
                </a:cubicBezTo>
                <a:cubicBezTo>
                  <a:pt x="5144618" y="827227"/>
                  <a:pt x="5169446" y="815251"/>
                  <a:pt x="5199240" y="791299"/>
                </a:cubicBezTo>
                <a:cubicBezTo>
                  <a:pt x="5214138" y="779323"/>
                  <a:pt x="5228231" y="763623"/>
                  <a:pt x="5241522" y="744198"/>
                </a:cubicBezTo>
                <a:lnTo>
                  <a:pt x="5256480" y="719493"/>
                </a:lnTo>
                <a:lnTo>
                  <a:pt x="5267478" y="644957"/>
                </a:lnTo>
                <a:cubicBezTo>
                  <a:pt x="5277993" y="608737"/>
                  <a:pt x="5289676" y="574853"/>
                  <a:pt x="5302530" y="543306"/>
                </a:cubicBezTo>
                <a:cubicBezTo>
                  <a:pt x="5315382" y="511759"/>
                  <a:pt x="5327358" y="483718"/>
                  <a:pt x="5338458" y="459181"/>
                </a:cubicBezTo>
                <a:cubicBezTo>
                  <a:pt x="5349558" y="434645"/>
                  <a:pt x="5356276" y="416535"/>
                  <a:pt x="5358612" y="404851"/>
                </a:cubicBezTo>
                <a:cubicBezTo>
                  <a:pt x="5357444" y="407188"/>
                  <a:pt x="5361242" y="410109"/>
                  <a:pt x="5370004" y="413614"/>
                </a:cubicBezTo>
                <a:cubicBezTo>
                  <a:pt x="5378767" y="417119"/>
                  <a:pt x="5388406" y="422377"/>
                  <a:pt x="5398922" y="429387"/>
                </a:cubicBezTo>
                <a:cubicBezTo>
                  <a:pt x="5409438" y="436398"/>
                  <a:pt x="5419370" y="445453"/>
                  <a:pt x="5428716" y="456552"/>
                </a:cubicBezTo>
                <a:cubicBezTo>
                  <a:pt x="5438064" y="467652"/>
                  <a:pt x="5442737" y="481965"/>
                  <a:pt x="5442737" y="499491"/>
                </a:cubicBezTo>
                <a:cubicBezTo>
                  <a:pt x="5442737" y="512344"/>
                  <a:pt x="5436896" y="527533"/>
                  <a:pt x="5425212" y="545059"/>
                </a:cubicBezTo>
                <a:lnTo>
                  <a:pt x="5423458" y="545059"/>
                </a:lnTo>
                <a:cubicBezTo>
                  <a:pt x="5403596" y="582448"/>
                  <a:pt x="5383441" y="622173"/>
                  <a:pt x="5362994" y="664236"/>
                </a:cubicBezTo>
                <a:cubicBezTo>
                  <a:pt x="5342546" y="706298"/>
                  <a:pt x="5332324" y="746024"/>
                  <a:pt x="5332324" y="783412"/>
                </a:cubicBezTo>
                <a:cubicBezTo>
                  <a:pt x="5332324" y="796265"/>
                  <a:pt x="5334076" y="806780"/>
                  <a:pt x="5337581" y="814959"/>
                </a:cubicBezTo>
                <a:cubicBezTo>
                  <a:pt x="5341086" y="823138"/>
                  <a:pt x="5349266" y="827227"/>
                  <a:pt x="5362118" y="827227"/>
                </a:cubicBezTo>
                <a:cubicBezTo>
                  <a:pt x="5381980" y="827227"/>
                  <a:pt x="5406516" y="815251"/>
                  <a:pt x="5435727" y="791299"/>
                </a:cubicBezTo>
                <a:cubicBezTo>
                  <a:pt x="5450332" y="779323"/>
                  <a:pt x="5464206" y="763623"/>
                  <a:pt x="5477351" y="744198"/>
                </a:cubicBezTo>
                <a:lnTo>
                  <a:pt x="5489005" y="724786"/>
                </a:lnTo>
                <a:lnTo>
                  <a:pt x="5487848" y="716814"/>
                </a:lnTo>
                <a:cubicBezTo>
                  <a:pt x="5487848" y="671246"/>
                  <a:pt x="5495442" y="630644"/>
                  <a:pt x="5510632" y="595008"/>
                </a:cubicBezTo>
                <a:cubicBezTo>
                  <a:pt x="5525820" y="559372"/>
                  <a:pt x="5543055" y="528701"/>
                  <a:pt x="5562333" y="502996"/>
                </a:cubicBezTo>
                <a:cubicBezTo>
                  <a:pt x="5581612" y="477292"/>
                  <a:pt x="5600598" y="457137"/>
                  <a:pt x="5619292" y="442532"/>
                </a:cubicBezTo>
                <a:cubicBezTo>
                  <a:pt x="5637986" y="427927"/>
                  <a:pt x="5650840" y="419456"/>
                  <a:pt x="5657850" y="417119"/>
                </a:cubicBezTo>
                <a:cubicBezTo>
                  <a:pt x="5660186" y="417119"/>
                  <a:pt x="5663400" y="418580"/>
                  <a:pt x="5667489" y="421501"/>
                </a:cubicBezTo>
                <a:cubicBezTo>
                  <a:pt x="5671578" y="424422"/>
                  <a:pt x="5678296" y="433477"/>
                  <a:pt x="5687644" y="448666"/>
                </a:cubicBezTo>
                <a:cubicBezTo>
                  <a:pt x="5698160" y="442824"/>
                  <a:pt x="5708968" y="436398"/>
                  <a:pt x="5720067" y="429387"/>
                </a:cubicBezTo>
                <a:cubicBezTo>
                  <a:pt x="5731167" y="422377"/>
                  <a:pt x="5746064" y="419456"/>
                  <a:pt x="5764758" y="420624"/>
                </a:cubicBezTo>
                <a:cubicBezTo>
                  <a:pt x="5799810" y="421793"/>
                  <a:pt x="5825808" y="436982"/>
                  <a:pt x="5842749" y="466192"/>
                </a:cubicBezTo>
                <a:cubicBezTo>
                  <a:pt x="5859690" y="495402"/>
                  <a:pt x="5868162" y="528701"/>
                  <a:pt x="5868162" y="566090"/>
                </a:cubicBezTo>
                <a:cubicBezTo>
                  <a:pt x="5868162" y="608152"/>
                  <a:pt x="5859107" y="648170"/>
                  <a:pt x="5840996" y="686143"/>
                </a:cubicBezTo>
                <a:cubicBezTo>
                  <a:pt x="5822886" y="724116"/>
                  <a:pt x="5804484" y="754787"/>
                  <a:pt x="5785790" y="778155"/>
                </a:cubicBezTo>
                <a:cubicBezTo>
                  <a:pt x="5791632" y="779323"/>
                  <a:pt x="5796890" y="780199"/>
                  <a:pt x="5801564" y="780784"/>
                </a:cubicBezTo>
                <a:cubicBezTo>
                  <a:pt x="5806236" y="781368"/>
                  <a:pt x="5810910" y="781660"/>
                  <a:pt x="5815584" y="781660"/>
                </a:cubicBezTo>
                <a:cubicBezTo>
                  <a:pt x="5842457" y="781660"/>
                  <a:pt x="5865534" y="777278"/>
                  <a:pt x="5884812" y="768515"/>
                </a:cubicBezTo>
                <a:cubicBezTo>
                  <a:pt x="5894450" y="764134"/>
                  <a:pt x="5902118" y="760848"/>
                  <a:pt x="5907814" y="758657"/>
                </a:cubicBezTo>
                <a:lnTo>
                  <a:pt x="5907910" y="758629"/>
                </a:lnTo>
                <a:lnTo>
                  <a:pt x="5922950" y="645833"/>
                </a:lnTo>
                <a:cubicBezTo>
                  <a:pt x="5933465" y="605523"/>
                  <a:pt x="5945150" y="569011"/>
                  <a:pt x="5958002" y="536296"/>
                </a:cubicBezTo>
                <a:cubicBezTo>
                  <a:pt x="5970854" y="503581"/>
                  <a:pt x="5983122" y="477000"/>
                  <a:pt x="5994806" y="456552"/>
                </a:cubicBezTo>
                <a:cubicBezTo>
                  <a:pt x="6006490" y="436106"/>
                  <a:pt x="6013500" y="425882"/>
                  <a:pt x="6015838" y="425882"/>
                </a:cubicBezTo>
                <a:cubicBezTo>
                  <a:pt x="6024016" y="425882"/>
                  <a:pt x="6033656" y="427927"/>
                  <a:pt x="6044756" y="432016"/>
                </a:cubicBezTo>
                <a:cubicBezTo>
                  <a:pt x="6055855" y="436106"/>
                  <a:pt x="6067246" y="441071"/>
                  <a:pt x="6078931" y="446913"/>
                </a:cubicBezTo>
                <a:cubicBezTo>
                  <a:pt x="6091784" y="452755"/>
                  <a:pt x="6105220" y="459766"/>
                  <a:pt x="6119240" y="467944"/>
                </a:cubicBezTo>
                <a:cubicBezTo>
                  <a:pt x="6109894" y="487807"/>
                  <a:pt x="6097918" y="510007"/>
                  <a:pt x="6083312" y="534543"/>
                </a:cubicBezTo>
                <a:cubicBezTo>
                  <a:pt x="6068708" y="559080"/>
                  <a:pt x="6054394" y="585369"/>
                  <a:pt x="6040374" y="613410"/>
                </a:cubicBezTo>
                <a:cubicBezTo>
                  <a:pt x="6026353" y="641452"/>
                  <a:pt x="6014084" y="670662"/>
                  <a:pt x="6003569" y="701040"/>
                </a:cubicBezTo>
                <a:cubicBezTo>
                  <a:pt x="5993054" y="731419"/>
                  <a:pt x="5987796" y="761213"/>
                  <a:pt x="5987796" y="790423"/>
                </a:cubicBezTo>
                <a:cubicBezTo>
                  <a:pt x="6026353" y="721487"/>
                  <a:pt x="6059652" y="664820"/>
                  <a:pt x="6087694" y="620421"/>
                </a:cubicBezTo>
                <a:cubicBezTo>
                  <a:pt x="6115736" y="576021"/>
                  <a:pt x="6139396" y="540385"/>
                  <a:pt x="6158674" y="513512"/>
                </a:cubicBezTo>
                <a:cubicBezTo>
                  <a:pt x="6177952" y="486639"/>
                  <a:pt x="6193726" y="466192"/>
                  <a:pt x="6205994" y="452171"/>
                </a:cubicBezTo>
                <a:cubicBezTo>
                  <a:pt x="6218262" y="438150"/>
                  <a:pt x="6228194" y="426466"/>
                  <a:pt x="6235788" y="417119"/>
                </a:cubicBezTo>
                <a:cubicBezTo>
                  <a:pt x="6243383" y="407772"/>
                  <a:pt x="6248933" y="399009"/>
                  <a:pt x="6252438" y="390830"/>
                </a:cubicBezTo>
                <a:cubicBezTo>
                  <a:pt x="6255944" y="382651"/>
                  <a:pt x="6259449" y="370383"/>
                  <a:pt x="6262954" y="354025"/>
                </a:cubicBezTo>
                <a:cubicBezTo>
                  <a:pt x="6264122" y="354025"/>
                  <a:pt x="6269088" y="356654"/>
                  <a:pt x="6277851" y="361912"/>
                </a:cubicBezTo>
                <a:cubicBezTo>
                  <a:pt x="6286614" y="367170"/>
                  <a:pt x="6295670" y="374180"/>
                  <a:pt x="6305016" y="382943"/>
                </a:cubicBezTo>
                <a:cubicBezTo>
                  <a:pt x="6314364" y="391706"/>
                  <a:pt x="6323126" y="401054"/>
                  <a:pt x="6331306" y="410985"/>
                </a:cubicBezTo>
                <a:cubicBezTo>
                  <a:pt x="6339484" y="420916"/>
                  <a:pt x="6343574" y="431140"/>
                  <a:pt x="6343574" y="441655"/>
                </a:cubicBezTo>
                <a:cubicBezTo>
                  <a:pt x="6343574" y="445161"/>
                  <a:pt x="6342697" y="451587"/>
                  <a:pt x="6340944" y="460934"/>
                </a:cubicBezTo>
                <a:cubicBezTo>
                  <a:pt x="6339192" y="470281"/>
                  <a:pt x="6335979" y="477292"/>
                  <a:pt x="6331306" y="481965"/>
                </a:cubicBezTo>
                <a:cubicBezTo>
                  <a:pt x="6321958" y="501828"/>
                  <a:pt x="6310274" y="524028"/>
                  <a:pt x="6296254" y="548564"/>
                </a:cubicBezTo>
                <a:cubicBezTo>
                  <a:pt x="6282232" y="573100"/>
                  <a:pt x="6268796" y="598805"/>
                  <a:pt x="6255944" y="625678"/>
                </a:cubicBezTo>
                <a:cubicBezTo>
                  <a:pt x="6243091" y="652552"/>
                  <a:pt x="6231991" y="679425"/>
                  <a:pt x="6222644" y="706298"/>
                </a:cubicBezTo>
                <a:cubicBezTo>
                  <a:pt x="6213297" y="733171"/>
                  <a:pt x="6208624" y="758292"/>
                  <a:pt x="6208624" y="781660"/>
                </a:cubicBezTo>
                <a:cubicBezTo>
                  <a:pt x="6208624" y="794512"/>
                  <a:pt x="6210084" y="805320"/>
                  <a:pt x="6213005" y="814083"/>
                </a:cubicBezTo>
                <a:cubicBezTo>
                  <a:pt x="6215926" y="822846"/>
                  <a:pt x="6222644" y="827227"/>
                  <a:pt x="6233160" y="827227"/>
                </a:cubicBezTo>
                <a:cubicBezTo>
                  <a:pt x="6248349" y="827227"/>
                  <a:pt x="6268504" y="815251"/>
                  <a:pt x="6293624" y="791299"/>
                </a:cubicBezTo>
                <a:cubicBezTo>
                  <a:pt x="6318745" y="767347"/>
                  <a:pt x="6342990" y="728498"/>
                  <a:pt x="6366358" y="674751"/>
                </a:cubicBezTo>
                <a:cubicBezTo>
                  <a:pt x="6366358" y="674751"/>
                  <a:pt x="6367526" y="674167"/>
                  <a:pt x="6369862" y="672999"/>
                </a:cubicBezTo>
                <a:cubicBezTo>
                  <a:pt x="6373368" y="672999"/>
                  <a:pt x="6376873" y="674751"/>
                  <a:pt x="6380378" y="678256"/>
                </a:cubicBezTo>
                <a:lnTo>
                  <a:pt x="6383883" y="681762"/>
                </a:lnTo>
                <a:cubicBezTo>
                  <a:pt x="6383883" y="684098"/>
                  <a:pt x="6380086" y="695490"/>
                  <a:pt x="6372492" y="715937"/>
                </a:cubicBezTo>
                <a:cubicBezTo>
                  <a:pt x="6364897" y="736384"/>
                  <a:pt x="6354089" y="758876"/>
                  <a:pt x="6340068" y="783412"/>
                </a:cubicBezTo>
                <a:cubicBezTo>
                  <a:pt x="6326048" y="807949"/>
                  <a:pt x="6308814" y="830148"/>
                  <a:pt x="6288367" y="850011"/>
                </a:cubicBezTo>
                <a:cubicBezTo>
                  <a:pt x="6267919" y="869874"/>
                  <a:pt x="6244844" y="879805"/>
                  <a:pt x="6219139" y="879805"/>
                </a:cubicBezTo>
                <a:cubicBezTo>
                  <a:pt x="6208624" y="879805"/>
                  <a:pt x="6197524" y="877469"/>
                  <a:pt x="6185840" y="872795"/>
                </a:cubicBezTo>
                <a:cubicBezTo>
                  <a:pt x="6174155" y="868121"/>
                  <a:pt x="6163056" y="858774"/>
                  <a:pt x="6152540" y="844753"/>
                </a:cubicBezTo>
                <a:cubicBezTo>
                  <a:pt x="6136182" y="821385"/>
                  <a:pt x="6128004" y="790423"/>
                  <a:pt x="6128004" y="751866"/>
                </a:cubicBezTo>
                <a:cubicBezTo>
                  <a:pt x="6128004" y="720319"/>
                  <a:pt x="6132385" y="687311"/>
                  <a:pt x="6141148" y="652844"/>
                </a:cubicBezTo>
                <a:cubicBezTo>
                  <a:pt x="6149912" y="618376"/>
                  <a:pt x="6160134" y="585369"/>
                  <a:pt x="6171818" y="553822"/>
                </a:cubicBezTo>
                <a:cubicBezTo>
                  <a:pt x="6161303" y="573685"/>
                  <a:pt x="6149912" y="595300"/>
                  <a:pt x="6137643" y="618668"/>
                </a:cubicBezTo>
                <a:cubicBezTo>
                  <a:pt x="6125375" y="642036"/>
                  <a:pt x="6113399" y="665404"/>
                  <a:pt x="6101715" y="688772"/>
                </a:cubicBezTo>
                <a:cubicBezTo>
                  <a:pt x="6090030" y="712140"/>
                  <a:pt x="6078931" y="734924"/>
                  <a:pt x="6068415" y="757123"/>
                </a:cubicBezTo>
                <a:cubicBezTo>
                  <a:pt x="6057900" y="779323"/>
                  <a:pt x="6048553" y="798017"/>
                  <a:pt x="6040374" y="813207"/>
                </a:cubicBezTo>
                <a:cubicBezTo>
                  <a:pt x="6040374" y="813207"/>
                  <a:pt x="6038621" y="816712"/>
                  <a:pt x="6035116" y="823722"/>
                </a:cubicBezTo>
                <a:cubicBezTo>
                  <a:pt x="6031611" y="830733"/>
                  <a:pt x="6027230" y="838327"/>
                  <a:pt x="6021972" y="846506"/>
                </a:cubicBezTo>
                <a:cubicBezTo>
                  <a:pt x="6016714" y="854685"/>
                  <a:pt x="6010288" y="862279"/>
                  <a:pt x="6002693" y="869290"/>
                </a:cubicBezTo>
                <a:cubicBezTo>
                  <a:pt x="5995098" y="876300"/>
                  <a:pt x="5986627" y="880390"/>
                  <a:pt x="5977280" y="881558"/>
                </a:cubicBezTo>
                <a:cubicBezTo>
                  <a:pt x="5949238" y="883895"/>
                  <a:pt x="5930544" y="873671"/>
                  <a:pt x="5921197" y="850888"/>
                </a:cubicBezTo>
                <a:cubicBezTo>
                  <a:pt x="5914186" y="833800"/>
                  <a:pt x="5909805" y="813261"/>
                  <a:pt x="5908052" y="789273"/>
                </a:cubicBezTo>
                <a:lnTo>
                  <a:pt x="5907900" y="784883"/>
                </a:lnTo>
                <a:lnTo>
                  <a:pt x="5887440" y="800062"/>
                </a:lnTo>
                <a:cubicBezTo>
                  <a:pt x="5875756" y="807657"/>
                  <a:pt x="5862028" y="814375"/>
                  <a:pt x="5846254" y="820217"/>
                </a:cubicBezTo>
                <a:cubicBezTo>
                  <a:pt x="5830481" y="826059"/>
                  <a:pt x="5812662" y="828980"/>
                  <a:pt x="5792800" y="828980"/>
                </a:cubicBezTo>
                <a:cubicBezTo>
                  <a:pt x="5784622" y="828980"/>
                  <a:pt x="5776150" y="828396"/>
                  <a:pt x="5767388" y="827227"/>
                </a:cubicBezTo>
                <a:cubicBezTo>
                  <a:pt x="5758624" y="826059"/>
                  <a:pt x="5749570" y="823722"/>
                  <a:pt x="5740222" y="820217"/>
                </a:cubicBezTo>
                <a:cubicBezTo>
                  <a:pt x="5734380" y="828396"/>
                  <a:pt x="5720652" y="840372"/>
                  <a:pt x="5699036" y="856145"/>
                </a:cubicBezTo>
                <a:cubicBezTo>
                  <a:pt x="5677420" y="871919"/>
                  <a:pt x="5652008" y="879805"/>
                  <a:pt x="5622798" y="879805"/>
                </a:cubicBezTo>
                <a:cubicBezTo>
                  <a:pt x="5598262" y="879805"/>
                  <a:pt x="5577522" y="874548"/>
                  <a:pt x="5560580" y="864032"/>
                </a:cubicBezTo>
                <a:cubicBezTo>
                  <a:pt x="5543639" y="853516"/>
                  <a:pt x="5529910" y="840080"/>
                  <a:pt x="5519394" y="823722"/>
                </a:cubicBezTo>
                <a:lnTo>
                  <a:pt x="5498228" y="776684"/>
                </a:lnTo>
                <a:lnTo>
                  <a:pt x="5497068" y="779031"/>
                </a:lnTo>
                <a:cubicBezTo>
                  <a:pt x="5483047" y="804151"/>
                  <a:pt x="5464060" y="827227"/>
                  <a:pt x="5440108" y="848259"/>
                </a:cubicBezTo>
                <a:cubicBezTo>
                  <a:pt x="5416156" y="869290"/>
                  <a:pt x="5386070" y="879805"/>
                  <a:pt x="5349849" y="879805"/>
                </a:cubicBezTo>
                <a:cubicBezTo>
                  <a:pt x="5338165" y="879805"/>
                  <a:pt x="5325897" y="877469"/>
                  <a:pt x="5313045" y="872795"/>
                </a:cubicBezTo>
                <a:cubicBezTo>
                  <a:pt x="5300192" y="868121"/>
                  <a:pt x="5288508" y="858774"/>
                  <a:pt x="5277993" y="844753"/>
                </a:cubicBezTo>
                <a:cubicBezTo>
                  <a:pt x="5269230" y="833654"/>
                  <a:pt x="5262658" y="820363"/>
                  <a:pt x="5258276" y="804882"/>
                </a:cubicBezTo>
                <a:lnTo>
                  <a:pt x="5254644" y="786558"/>
                </a:lnTo>
                <a:lnTo>
                  <a:pt x="5241522" y="808387"/>
                </a:lnTo>
                <a:cubicBezTo>
                  <a:pt x="5232320" y="820947"/>
                  <a:pt x="5221732" y="833069"/>
                  <a:pt x="5209756" y="844753"/>
                </a:cubicBezTo>
                <a:cubicBezTo>
                  <a:pt x="5185804" y="868121"/>
                  <a:pt x="5153381" y="879805"/>
                  <a:pt x="5112486" y="879805"/>
                </a:cubicBezTo>
                <a:cubicBezTo>
                  <a:pt x="5103139" y="879805"/>
                  <a:pt x="5092916" y="878345"/>
                  <a:pt x="5081816" y="875424"/>
                </a:cubicBezTo>
                <a:cubicBezTo>
                  <a:pt x="5070716" y="872503"/>
                  <a:pt x="5060785" y="866661"/>
                  <a:pt x="5052022" y="857898"/>
                </a:cubicBezTo>
                <a:cubicBezTo>
                  <a:pt x="5043258" y="849135"/>
                  <a:pt x="5035956" y="837743"/>
                  <a:pt x="5030114" y="823722"/>
                </a:cubicBezTo>
                <a:cubicBezTo>
                  <a:pt x="5024272" y="809701"/>
                  <a:pt x="5021351" y="791007"/>
                  <a:pt x="5021351" y="767639"/>
                </a:cubicBezTo>
                <a:lnTo>
                  <a:pt x="5022232" y="753743"/>
                </a:lnTo>
                <a:lnTo>
                  <a:pt x="5006568" y="783412"/>
                </a:lnTo>
                <a:cubicBezTo>
                  <a:pt x="4992548" y="807949"/>
                  <a:pt x="4975314" y="830148"/>
                  <a:pt x="4954867" y="850011"/>
                </a:cubicBezTo>
                <a:cubicBezTo>
                  <a:pt x="4934420" y="869874"/>
                  <a:pt x="4911344" y="879805"/>
                  <a:pt x="4885639" y="879805"/>
                </a:cubicBezTo>
                <a:cubicBezTo>
                  <a:pt x="4875124" y="879805"/>
                  <a:pt x="4864024" y="877469"/>
                  <a:pt x="4852340" y="872795"/>
                </a:cubicBezTo>
                <a:cubicBezTo>
                  <a:pt x="4840656" y="868121"/>
                  <a:pt x="4829556" y="858774"/>
                  <a:pt x="4819040" y="844753"/>
                </a:cubicBezTo>
                <a:cubicBezTo>
                  <a:pt x="4802683" y="821385"/>
                  <a:pt x="4794504" y="790423"/>
                  <a:pt x="4794504" y="751866"/>
                </a:cubicBezTo>
                <a:cubicBezTo>
                  <a:pt x="4794504" y="720319"/>
                  <a:pt x="4798886" y="687311"/>
                  <a:pt x="4807648" y="652844"/>
                </a:cubicBezTo>
                <a:cubicBezTo>
                  <a:pt x="4816412" y="618376"/>
                  <a:pt x="4826635" y="585369"/>
                  <a:pt x="4838319" y="553822"/>
                </a:cubicBezTo>
                <a:cubicBezTo>
                  <a:pt x="4827804" y="573685"/>
                  <a:pt x="4816412" y="595300"/>
                  <a:pt x="4804143" y="618668"/>
                </a:cubicBezTo>
                <a:cubicBezTo>
                  <a:pt x="4791875" y="642036"/>
                  <a:pt x="4779899" y="665404"/>
                  <a:pt x="4768215" y="688772"/>
                </a:cubicBezTo>
                <a:cubicBezTo>
                  <a:pt x="4756531" y="712140"/>
                  <a:pt x="4745431" y="734924"/>
                  <a:pt x="4734916" y="757123"/>
                </a:cubicBezTo>
                <a:cubicBezTo>
                  <a:pt x="4724400" y="779323"/>
                  <a:pt x="4715053" y="798017"/>
                  <a:pt x="4706874" y="813207"/>
                </a:cubicBezTo>
                <a:cubicBezTo>
                  <a:pt x="4706874" y="813207"/>
                  <a:pt x="4705122" y="816712"/>
                  <a:pt x="4701616" y="823722"/>
                </a:cubicBezTo>
                <a:cubicBezTo>
                  <a:pt x="4698111" y="830733"/>
                  <a:pt x="4693730" y="838327"/>
                  <a:pt x="4688472" y="846506"/>
                </a:cubicBezTo>
                <a:cubicBezTo>
                  <a:pt x="4683214" y="854685"/>
                  <a:pt x="4676788" y="862279"/>
                  <a:pt x="4669193" y="869290"/>
                </a:cubicBezTo>
                <a:cubicBezTo>
                  <a:pt x="4661598" y="876300"/>
                  <a:pt x="4653128" y="880390"/>
                  <a:pt x="4643780" y="881558"/>
                </a:cubicBezTo>
                <a:cubicBezTo>
                  <a:pt x="4615738" y="883895"/>
                  <a:pt x="4597044" y="873671"/>
                  <a:pt x="4587697" y="850888"/>
                </a:cubicBezTo>
                <a:cubicBezTo>
                  <a:pt x="4578350" y="828104"/>
                  <a:pt x="4573676" y="799186"/>
                  <a:pt x="4573676" y="764134"/>
                </a:cubicBezTo>
                <a:lnTo>
                  <a:pt x="4574174" y="760398"/>
                </a:lnTo>
                <a:lnTo>
                  <a:pt x="4555464" y="784289"/>
                </a:lnTo>
                <a:cubicBezTo>
                  <a:pt x="4533265" y="809409"/>
                  <a:pt x="4504055" y="832485"/>
                  <a:pt x="4467835" y="853516"/>
                </a:cubicBezTo>
                <a:cubicBezTo>
                  <a:pt x="4431614" y="874548"/>
                  <a:pt x="4387215" y="885063"/>
                  <a:pt x="4334637" y="885063"/>
                </a:cubicBezTo>
                <a:cubicBezTo>
                  <a:pt x="4303091" y="885063"/>
                  <a:pt x="4277094" y="877469"/>
                  <a:pt x="4256647" y="862279"/>
                </a:cubicBezTo>
                <a:cubicBezTo>
                  <a:pt x="4236200" y="847090"/>
                  <a:pt x="4220426" y="828980"/>
                  <a:pt x="4209327" y="807949"/>
                </a:cubicBezTo>
                <a:lnTo>
                  <a:pt x="4199953" y="782259"/>
                </a:lnTo>
                <a:lnTo>
                  <a:pt x="4184247" y="808387"/>
                </a:lnTo>
                <a:cubicBezTo>
                  <a:pt x="4175046" y="820947"/>
                  <a:pt x="4164457" y="833069"/>
                  <a:pt x="4152481" y="844753"/>
                </a:cubicBezTo>
                <a:cubicBezTo>
                  <a:pt x="4128529" y="868121"/>
                  <a:pt x="4096106" y="879805"/>
                  <a:pt x="4055212" y="879805"/>
                </a:cubicBezTo>
                <a:cubicBezTo>
                  <a:pt x="4045865" y="879805"/>
                  <a:pt x="4035641" y="878345"/>
                  <a:pt x="4024541" y="875424"/>
                </a:cubicBezTo>
                <a:cubicBezTo>
                  <a:pt x="4013441" y="872503"/>
                  <a:pt x="4003510" y="866661"/>
                  <a:pt x="3994747" y="857898"/>
                </a:cubicBezTo>
                <a:cubicBezTo>
                  <a:pt x="3985984" y="849135"/>
                  <a:pt x="3978681" y="837743"/>
                  <a:pt x="3972840" y="823722"/>
                </a:cubicBezTo>
                <a:cubicBezTo>
                  <a:pt x="3969919" y="816712"/>
                  <a:pt x="3967728" y="808533"/>
                  <a:pt x="3966267" y="799186"/>
                </a:cubicBezTo>
                <a:lnTo>
                  <a:pt x="3965740" y="791596"/>
                </a:lnTo>
                <a:lnTo>
                  <a:pt x="3955647" y="808387"/>
                </a:lnTo>
                <a:cubicBezTo>
                  <a:pt x="3946446" y="820947"/>
                  <a:pt x="3935857" y="833069"/>
                  <a:pt x="3923881" y="844753"/>
                </a:cubicBezTo>
                <a:cubicBezTo>
                  <a:pt x="3899929" y="868121"/>
                  <a:pt x="3867506" y="879805"/>
                  <a:pt x="3826612" y="879805"/>
                </a:cubicBezTo>
                <a:cubicBezTo>
                  <a:pt x="3817264" y="879805"/>
                  <a:pt x="3807041" y="878345"/>
                  <a:pt x="3795941" y="875424"/>
                </a:cubicBezTo>
                <a:cubicBezTo>
                  <a:pt x="3784841" y="872503"/>
                  <a:pt x="3774910" y="866661"/>
                  <a:pt x="3766147" y="857898"/>
                </a:cubicBezTo>
                <a:cubicBezTo>
                  <a:pt x="3757384" y="849135"/>
                  <a:pt x="3750081" y="837743"/>
                  <a:pt x="3744240" y="823722"/>
                </a:cubicBezTo>
                <a:cubicBezTo>
                  <a:pt x="3738397" y="809701"/>
                  <a:pt x="3735477" y="791007"/>
                  <a:pt x="3735477" y="767639"/>
                </a:cubicBezTo>
                <a:lnTo>
                  <a:pt x="3735632" y="765186"/>
                </a:lnTo>
                <a:lnTo>
                  <a:pt x="3725190" y="786918"/>
                </a:lnTo>
                <a:cubicBezTo>
                  <a:pt x="3711169" y="810286"/>
                  <a:pt x="3694227" y="831609"/>
                  <a:pt x="3674364" y="850888"/>
                </a:cubicBezTo>
                <a:cubicBezTo>
                  <a:pt x="3654501" y="870166"/>
                  <a:pt x="3631717" y="879805"/>
                  <a:pt x="3606013" y="879805"/>
                </a:cubicBezTo>
                <a:cubicBezTo>
                  <a:pt x="3590824" y="879805"/>
                  <a:pt x="3576511" y="875424"/>
                  <a:pt x="3563074" y="866661"/>
                </a:cubicBezTo>
                <a:cubicBezTo>
                  <a:pt x="3549638" y="857898"/>
                  <a:pt x="3536493" y="839496"/>
                  <a:pt x="3523641" y="811454"/>
                </a:cubicBezTo>
                <a:cubicBezTo>
                  <a:pt x="3518967" y="817296"/>
                  <a:pt x="3513417" y="824306"/>
                  <a:pt x="3506991" y="832485"/>
                </a:cubicBezTo>
                <a:cubicBezTo>
                  <a:pt x="3500565" y="840664"/>
                  <a:pt x="3492386" y="848259"/>
                  <a:pt x="3482454" y="855269"/>
                </a:cubicBezTo>
                <a:cubicBezTo>
                  <a:pt x="3472523" y="862279"/>
                  <a:pt x="3460547" y="868121"/>
                  <a:pt x="3446526" y="872795"/>
                </a:cubicBezTo>
                <a:cubicBezTo>
                  <a:pt x="3432506" y="877469"/>
                  <a:pt x="3415564" y="879805"/>
                  <a:pt x="3395701" y="879805"/>
                </a:cubicBezTo>
                <a:cubicBezTo>
                  <a:pt x="3368827" y="879805"/>
                  <a:pt x="3346920" y="873379"/>
                  <a:pt x="3329978" y="860527"/>
                </a:cubicBezTo>
                <a:cubicBezTo>
                  <a:pt x="3313037" y="847674"/>
                  <a:pt x="3299892" y="832193"/>
                  <a:pt x="3290545" y="814083"/>
                </a:cubicBezTo>
                <a:cubicBezTo>
                  <a:pt x="3281198" y="795973"/>
                  <a:pt x="3274771" y="776694"/>
                  <a:pt x="3271266" y="756247"/>
                </a:cubicBezTo>
                <a:cubicBezTo>
                  <a:pt x="3267761" y="735800"/>
                  <a:pt x="3266008" y="718566"/>
                  <a:pt x="3266008" y="704545"/>
                </a:cubicBezTo>
                <a:cubicBezTo>
                  <a:pt x="3266008" y="675335"/>
                  <a:pt x="3272142" y="643497"/>
                  <a:pt x="3284411" y="609029"/>
                </a:cubicBezTo>
                <a:cubicBezTo>
                  <a:pt x="3296679" y="574561"/>
                  <a:pt x="3313913" y="542430"/>
                  <a:pt x="3336112" y="512636"/>
                </a:cubicBezTo>
                <a:cubicBezTo>
                  <a:pt x="3358312" y="482842"/>
                  <a:pt x="3385185" y="458013"/>
                  <a:pt x="3416732" y="438150"/>
                </a:cubicBezTo>
                <a:cubicBezTo>
                  <a:pt x="3448279" y="418287"/>
                  <a:pt x="3483331" y="408356"/>
                  <a:pt x="3521888" y="408356"/>
                </a:cubicBezTo>
                <a:cubicBezTo>
                  <a:pt x="3545256" y="408356"/>
                  <a:pt x="3562782" y="411277"/>
                  <a:pt x="3574466" y="417119"/>
                </a:cubicBezTo>
                <a:cubicBezTo>
                  <a:pt x="3586150" y="422961"/>
                  <a:pt x="3598418" y="429387"/>
                  <a:pt x="3611270" y="436398"/>
                </a:cubicBezTo>
                <a:cubicBezTo>
                  <a:pt x="3614776" y="429387"/>
                  <a:pt x="3617989" y="422377"/>
                  <a:pt x="3620910" y="415366"/>
                </a:cubicBezTo>
                <a:cubicBezTo>
                  <a:pt x="3623831" y="408356"/>
                  <a:pt x="3625876" y="402514"/>
                  <a:pt x="3627044" y="397840"/>
                </a:cubicBezTo>
                <a:cubicBezTo>
                  <a:pt x="3628212" y="397840"/>
                  <a:pt x="3632886" y="400469"/>
                  <a:pt x="3641065" y="405727"/>
                </a:cubicBezTo>
                <a:cubicBezTo>
                  <a:pt x="3649243" y="410985"/>
                  <a:pt x="3658299" y="417995"/>
                  <a:pt x="3668230" y="426758"/>
                </a:cubicBezTo>
                <a:cubicBezTo>
                  <a:pt x="3678162" y="435521"/>
                  <a:pt x="3687216" y="445161"/>
                  <a:pt x="3695395" y="455676"/>
                </a:cubicBezTo>
                <a:cubicBezTo>
                  <a:pt x="3703574" y="466192"/>
                  <a:pt x="3707664" y="476123"/>
                  <a:pt x="3707664" y="485470"/>
                </a:cubicBezTo>
                <a:cubicBezTo>
                  <a:pt x="3707664" y="491312"/>
                  <a:pt x="3706495" y="498907"/>
                  <a:pt x="3704158" y="508254"/>
                </a:cubicBezTo>
                <a:cubicBezTo>
                  <a:pt x="3701822" y="517601"/>
                  <a:pt x="3695980" y="528701"/>
                  <a:pt x="3686632" y="541554"/>
                </a:cubicBezTo>
                <a:cubicBezTo>
                  <a:pt x="3665601" y="578942"/>
                  <a:pt x="3645154" y="619252"/>
                  <a:pt x="3625291" y="662483"/>
                </a:cubicBezTo>
                <a:cubicBezTo>
                  <a:pt x="3605428" y="705714"/>
                  <a:pt x="3595497" y="745439"/>
                  <a:pt x="3595497" y="781660"/>
                </a:cubicBezTo>
                <a:cubicBezTo>
                  <a:pt x="3595497" y="795681"/>
                  <a:pt x="3596958" y="806780"/>
                  <a:pt x="3599879" y="814959"/>
                </a:cubicBezTo>
                <a:cubicBezTo>
                  <a:pt x="3602799" y="823138"/>
                  <a:pt x="3609518" y="827227"/>
                  <a:pt x="3620034" y="827227"/>
                </a:cubicBezTo>
                <a:cubicBezTo>
                  <a:pt x="3635223" y="827227"/>
                  <a:pt x="3655378" y="815251"/>
                  <a:pt x="3680498" y="791299"/>
                </a:cubicBezTo>
                <a:cubicBezTo>
                  <a:pt x="3699339" y="773335"/>
                  <a:pt x="3717686" y="746991"/>
                  <a:pt x="3735541" y="712268"/>
                </a:cubicBezTo>
                <a:lnTo>
                  <a:pt x="3742628" y="697237"/>
                </a:lnTo>
                <a:lnTo>
                  <a:pt x="3746869" y="672122"/>
                </a:lnTo>
                <a:cubicBezTo>
                  <a:pt x="3754463" y="636486"/>
                  <a:pt x="3763810" y="600266"/>
                  <a:pt x="3774910" y="563461"/>
                </a:cubicBezTo>
                <a:cubicBezTo>
                  <a:pt x="3786010" y="526656"/>
                  <a:pt x="3798278" y="490144"/>
                  <a:pt x="3811715" y="453924"/>
                </a:cubicBezTo>
                <a:cubicBezTo>
                  <a:pt x="3825151" y="417703"/>
                  <a:pt x="3838296" y="384404"/>
                  <a:pt x="3851148" y="354025"/>
                </a:cubicBezTo>
                <a:cubicBezTo>
                  <a:pt x="3813759" y="347015"/>
                  <a:pt x="3788055" y="336792"/>
                  <a:pt x="3774034" y="323355"/>
                </a:cubicBezTo>
                <a:cubicBezTo>
                  <a:pt x="3760013" y="309918"/>
                  <a:pt x="3753003" y="298526"/>
                  <a:pt x="3753003" y="289179"/>
                </a:cubicBezTo>
                <a:cubicBezTo>
                  <a:pt x="3753003" y="284506"/>
                  <a:pt x="3754171" y="279832"/>
                  <a:pt x="3756508" y="275158"/>
                </a:cubicBezTo>
                <a:cubicBezTo>
                  <a:pt x="3782212" y="291516"/>
                  <a:pt x="3816680" y="299695"/>
                  <a:pt x="3859911" y="299695"/>
                </a:cubicBezTo>
                <a:cubicBezTo>
                  <a:pt x="3872764" y="299695"/>
                  <a:pt x="3881819" y="291516"/>
                  <a:pt x="3887077" y="275158"/>
                </a:cubicBezTo>
                <a:cubicBezTo>
                  <a:pt x="3892334" y="258801"/>
                  <a:pt x="3896131" y="247117"/>
                  <a:pt x="3898468" y="240106"/>
                </a:cubicBezTo>
                <a:lnTo>
                  <a:pt x="3910737" y="203302"/>
                </a:lnTo>
                <a:cubicBezTo>
                  <a:pt x="3914242" y="192786"/>
                  <a:pt x="3917455" y="182271"/>
                  <a:pt x="3920376" y="171755"/>
                </a:cubicBezTo>
                <a:cubicBezTo>
                  <a:pt x="3923297" y="161239"/>
                  <a:pt x="3924757" y="152476"/>
                  <a:pt x="3924757" y="145466"/>
                </a:cubicBezTo>
                <a:close/>
                <a:moveTo>
                  <a:pt x="262890" y="145466"/>
                </a:moveTo>
                <a:cubicBezTo>
                  <a:pt x="265227" y="146634"/>
                  <a:pt x="271653" y="149263"/>
                  <a:pt x="282169" y="153353"/>
                </a:cubicBezTo>
                <a:cubicBezTo>
                  <a:pt x="292685" y="157442"/>
                  <a:pt x="303784" y="162992"/>
                  <a:pt x="315468" y="170002"/>
                </a:cubicBezTo>
                <a:cubicBezTo>
                  <a:pt x="327152" y="177013"/>
                  <a:pt x="337668" y="185484"/>
                  <a:pt x="347015" y="195415"/>
                </a:cubicBezTo>
                <a:cubicBezTo>
                  <a:pt x="356362" y="205347"/>
                  <a:pt x="361036" y="216738"/>
                  <a:pt x="361036" y="229591"/>
                </a:cubicBezTo>
                <a:cubicBezTo>
                  <a:pt x="361036" y="240106"/>
                  <a:pt x="358407" y="252667"/>
                  <a:pt x="353149" y="267272"/>
                </a:cubicBezTo>
                <a:cubicBezTo>
                  <a:pt x="347891" y="281877"/>
                  <a:pt x="341465" y="297358"/>
                  <a:pt x="333871" y="313716"/>
                </a:cubicBezTo>
                <a:cubicBezTo>
                  <a:pt x="326276" y="330073"/>
                  <a:pt x="318097" y="347307"/>
                  <a:pt x="309334" y="365417"/>
                </a:cubicBezTo>
                <a:cubicBezTo>
                  <a:pt x="300571" y="383528"/>
                  <a:pt x="292685" y="401346"/>
                  <a:pt x="285674" y="418872"/>
                </a:cubicBezTo>
                <a:cubicBezTo>
                  <a:pt x="325400" y="422377"/>
                  <a:pt x="351981" y="425006"/>
                  <a:pt x="365417" y="426758"/>
                </a:cubicBezTo>
                <a:cubicBezTo>
                  <a:pt x="378854" y="428511"/>
                  <a:pt x="385572" y="430556"/>
                  <a:pt x="385572" y="432892"/>
                </a:cubicBezTo>
                <a:cubicBezTo>
                  <a:pt x="385572" y="436398"/>
                  <a:pt x="374765" y="438442"/>
                  <a:pt x="353149" y="439026"/>
                </a:cubicBezTo>
                <a:cubicBezTo>
                  <a:pt x="331534" y="439611"/>
                  <a:pt x="305537" y="440487"/>
                  <a:pt x="275159" y="441655"/>
                </a:cubicBezTo>
                <a:cubicBezTo>
                  <a:pt x="264643" y="465023"/>
                  <a:pt x="254419" y="488683"/>
                  <a:pt x="244488" y="512636"/>
                </a:cubicBezTo>
                <a:cubicBezTo>
                  <a:pt x="234557" y="536588"/>
                  <a:pt x="224333" y="562001"/>
                  <a:pt x="213818" y="588874"/>
                </a:cubicBezTo>
                <a:cubicBezTo>
                  <a:pt x="221996" y="605231"/>
                  <a:pt x="231636" y="623634"/>
                  <a:pt x="242735" y="644081"/>
                </a:cubicBezTo>
                <a:cubicBezTo>
                  <a:pt x="253835" y="664528"/>
                  <a:pt x="264059" y="686435"/>
                  <a:pt x="273406" y="709803"/>
                </a:cubicBezTo>
                <a:cubicBezTo>
                  <a:pt x="282753" y="733171"/>
                  <a:pt x="290640" y="758584"/>
                  <a:pt x="297066" y="786041"/>
                </a:cubicBezTo>
                <a:cubicBezTo>
                  <a:pt x="303492" y="813499"/>
                  <a:pt x="306705" y="843001"/>
                  <a:pt x="306705" y="874548"/>
                </a:cubicBezTo>
                <a:cubicBezTo>
                  <a:pt x="306705" y="920115"/>
                  <a:pt x="298527" y="959549"/>
                  <a:pt x="282169" y="992848"/>
                </a:cubicBezTo>
                <a:cubicBezTo>
                  <a:pt x="265811" y="1026147"/>
                  <a:pt x="246825" y="1053605"/>
                  <a:pt x="225209" y="1075220"/>
                </a:cubicBezTo>
                <a:cubicBezTo>
                  <a:pt x="203594" y="1096836"/>
                  <a:pt x="181395" y="1113485"/>
                  <a:pt x="158610" y="1125169"/>
                </a:cubicBezTo>
                <a:cubicBezTo>
                  <a:pt x="135827" y="1136853"/>
                  <a:pt x="118009" y="1143280"/>
                  <a:pt x="105156" y="1144448"/>
                </a:cubicBezTo>
                <a:cubicBezTo>
                  <a:pt x="100483" y="1145616"/>
                  <a:pt x="94641" y="1146201"/>
                  <a:pt x="87630" y="1146201"/>
                </a:cubicBezTo>
                <a:cubicBezTo>
                  <a:pt x="66599" y="1146201"/>
                  <a:pt x="50241" y="1142111"/>
                  <a:pt x="38557" y="1133932"/>
                </a:cubicBezTo>
                <a:cubicBezTo>
                  <a:pt x="26873" y="1125754"/>
                  <a:pt x="18111" y="1115822"/>
                  <a:pt x="12268" y="1104138"/>
                </a:cubicBezTo>
                <a:cubicBezTo>
                  <a:pt x="6427" y="1092454"/>
                  <a:pt x="2921" y="1079894"/>
                  <a:pt x="1753" y="1066457"/>
                </a:cubicBezTo>
                <a:cubicBezTo>
                  <a:pt x="584" y="1053021"/>
                  <a:pt x="0" y="1041045"/>
                  <a:pt x="0" y="1030529"/>
                </a:cubicBezTo>
                <a:cubicBezTo>
                  <a:pt x="0" y="991972"/>
                  <a:pt x="4966" y="949325"/>
                  <a:pt x="14897" y="902589"/>
                </a:cubicBezTo>
                <a:cubicBezTo>
                  <a:pt x="24829" y="855853"/>
                  <a:pt x="36805" y="809117"/>
                  <a:pt x="50826" y="762381"/>
                </a:cubicBezTo>
                <a:cubicBezTo>
                  <a:pt x="64846" y="715645"/>
                  <a:pt x="79451" y="670662"/>
                  <a:pt x="94641" y="627431"/>
                </a:cubicBezTo>
                <a:cubicBezTo>
                  <a:pt x="109830" y="584200"/>
                  <a:pt x="122683" y="546811"/>
                  <a:pt x="133198" y="515265"/>
                </a:cubicBezTo>
                <a:cubicBezTo>
                  <a:pt x="110998" y="477876"/>
                  <a:pt x="94349" y="450710"/>
                  <a:pt x="83249" y="433769"/>
                </a:cubicBezTo>
                <a:cubicBezTo>
                  <a:pt x="72149" y="416827"/>
                  <a:pt x="66599" y="406603"/>
                  <a:pt x="66599" y="403098"/>
                </a:cubicBezTo>
                <a:cubicBezTo>
                  <a:pt x="66599" y="400761"/>
                  <a:pt x="67767" y="398717"/>
                  <a:pt x="70104" y="396964"/>
                </a:cubicBezTo>
                <a:cubicBezTo>
                  <a:pt x="72441" y="395212"/>
                  <a:pt x="74778" y="394335"/>
                  <a:pt x="77115" y="394335"/>
                </a:cubicBezTo>
                <a:cubicBezTo>
                  <a:pt x="91135" y="396672"/>
                  <a:pt x="106325" y="398717"/>
                  <a:pt x="122683" y="400469"/>
                </a:cubicBezTo>
                <a:cubicBezTo>
                  <a:pt x="139040" y="402222"/>
                  <a:pt x="155397" y="404267"/>
                  <a:pt x="171755" y="406603"/>
                </a:cubicBezTo>
                <a:cubicBezTo>
                  <a:pt x="186944" y="368046"/>
                  <a:pt x="199212" y="336499"/>
                  <a:pt x="208560" y="311963"/>
                </a:cubicBezTo>
                <a:cubicBezTo>
                  <a:pt x="217907" y="287427"/>
                  <a:pt x="227254" y="263474"/>
                  <a:pt x="236601" y="240106"/>
                </a:cubicBezTo>
                <a:lnTo>
                  <a:pt x="248870" y="203302"/>
                </a:lnTo>
                <a:cubicBezTo>
                  <a:pt x="252375" y="192786"/>
                  <a:pt x="255588" y="182271"/>
                  <a:pt x="258509" y="171755"/>
                </a:cubicBezTo>
                <a:cubicBezTo>
                  <a:pt x="261430" y="161239"/>
                  <a:pt x="262890" y="152476"/>
                  <a:pt x="262890" y="145466"/>
                </a:cubicBezTo>
                <a:close/>
                <a:moveTo>
                  <a:pt x="6626504" y="0"/>
                </a:moveTo>
                <a:cubicBezTo>
                  <a:pt x="6628841" y="2337"/>
                  <a:pt x="6635852" y="4090"/>
                  <a:pt x="6647536" y="5258"/>
                </a:cubicBezTo>
                <a:cubicBezTo>
                  <a:pt x="6659220" y="6426"/>
                  <a:pt x="6671488" y="9640"/>
                  <a:pt x="6684340" y="14897"/>
                </a:cubicBezTo>
                <a:cubicBezTo>
                  <a:pt x="6697192" y="20155"/>
                  <a:pt x="6708876" y="28042"/>
                  <a:pt x="6719392" y="38557"/>
                </a:cubicBezTo>
                <a:cubicBezTo>
                  <a:pt x="6729908" y="49073"/>
                  <a:pt x="6735165" y="64262"/>
                  <a:pt x="6735165" y="84125"/>
                </a:cubicBezTo>
                <a:cubicBezTo>
                  <a:pt x="6735165" y="87630"/>
                  <a:pt x="6735165" y="91428"/>
                  <a:pt x="6735165" y="95517"/>
                </a:cubicBezTo>
                <a:cubicBezTo>
                  <a:pt x="6735165" y="99606"/>
                  <a:pt x="6734582" y="103988"/>
                  <a:pt x="6733413" y="108661"/>
                </a:cubicBezTo>
                <a:lnTo>
                  <a:pt x="6731660" y="108661"/>
                </a:lnTo>
                <a:cubicBezTo>
                  <a:pt x="6729324" y="113335"/>
                  <a:pt x="6728155" y="119761"/>
                  <a:pt x="6728155" y="127940"/>
                </a:cubicBezTo>
                <a:lnTo>
                  <a:pt x="6712382" y="182271"/>
                </a:lnTo>
                <a:cubicBezTo>
                  <a:pt x="6674993" y="288595"/>
                  <a:pt x="6641109" y="378854"/>
                  <a:pt x="6610731" y="453047"/>
                </a:cubicBezTo>
                <a:cubicBezTo>
                  <a:pt x="6580352" y="527241"/>
                  <a:pt x="6554648" y="587413"/>
                  <a:pt x="6533616" y="633565"/>
                </a:cubicBezTo>
                <a:cubicBezTo>
                  <a:pt x="6512585" y="679717"/>
                  <a:pt x="6496228" y="713308"/>
                  <a:pt x="6484544" y="734340"/>
                </a:cubicBezTo>
                <a:cubicBezTo>
                  <a:pt x="6472860" y="755371"/>
                  <a:pt x="6467602" y="765886"/>
                  <a:pt x="6468770" y="765886"/>
                </a:cubicBezTo>
                <a:cubicBezTo>
                  <a:pt x="6464096" y="765886"/>
                  <a:pt x="6461176" y="765302"/>
                  <a:pt x="6460007" y="764134"/>
                </a:cubicBezTo>
                <a:cubicBezTo>
                  <a:pt x="6458838" y="762965"/>
                  <a:pt x="6458254" y="761797"/>
                  <a:pt x="6458254" y="760629"/>
                </a:cubicBezTo>
                <a:cubicBezTo>
                  <a:pt x="6458254" y="753618"/>
                  <a:pt x="6461468" y="736384"/>
                  <a:pt x="6467894" y="708927"/>
                </a:cubicBezTo>
                <a:cubicBezTo>
                  <a:pt x="6474320" y="681470"/>
                  <a:pt x="6482791" y="647878"/>
                  <a:pt x="6493306" y="608152"/>
                </a:cubicBezTo>
                <a:cubicBezTo>
                  <a:pt x="6503822" y="568427"/>
                  <a:pt x="6515214" y="525196"/>
                  <a:pt x="6527482" y="478460"/>
                </a:cubicBezTo>
                <a:cubicBezTo>
                  <a:pt x="6539750" y="431724"/>
                  <a:pt x="6551726" y="385864"/>
                  <a:pt x="6563410" y="340881"/>
                </a:cubicBezTo>
                <a:cubicBezTo>
                  <a:pt x="6575094" y="295898"/>
                  <a:pt x="6585610" y="253835"/>
                  <a:pt x="6594958" y="214694"/>
                </a:cubicBezTo>
                <a:cubicBezTo>
                  <a:pt x="6604304" y="175552"/>
                  <a:pt x="6611315" y="143713"/>
                  <a:pt x="6615988" y="119177"/>
                </a:cubicBezTo>
                <a:cubicBezTo>
                  <a:pt x="6615988" y="110998"/>
                  <a:pt x="6617742" y="99314"/>
                  <a:pt x="6621246" y="84125"/>
                </a:cubicBezTo>
                <a:cubicBezTo>
                  <a:pt x="6624752" y="68936"/>
                  <a:pt x="6626504" y="40894"/>
                  <a:pt x="6626504" y="0"/>
                </a:cubicBezTo>
                <a:close/>
              </a:path>
            </a:pathLst>
          </a:custGeom>
          <a:solidFill>
            <a:srgbClr val="FFA72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24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Text To Outline"/>
          <p:cNvSpPr/>
          <p:nvPr/>
        </p:nvSpPr>
        <p:spPr>
          <a:xfrm>
            <a:off x="5179887" y="3222063"/>
            <a:ext cx="1635378" cy="642031"/>
          </a:xfrm>
          <a:custGeom>
            <a:avLst/>
            <a:gdLst/>
            <a:ahLst/>
            <a:cxnLst/>
            <a:rect l="l" t="t" r="r" b="b"/>
            <a:pathLst>
              <a:path w="1899149" h="745584">
                <a:moveTo>
                  <a:pt x="1472048" y="363364"/>
                </a:moveTo>
                <a:cubicBezTo>
                  <a:pt x="1462294" y="363364"/>
                  <a:pt x="1452236" y="369003"/>
                  <a:pt x="1441873" y="380281"/>
                </a:cubicBezTo>
                <a:cubicBezTo>
                  <a:pt x="1431509" y="391558"/>
                  <a:pt x="1421756" y="405884"/>
                  <a:pt x="1412612" y="423258"/>
                </a:cubicBezTo>
                <a:cubicBezTo>
                  <a:pt x="1403468" y="440631"/>
                  <a:pt x="1395086" y="459224"/>
                  <a:pt x="1387466" y="479036"/>
                </a:cubicBezTo>
                <a:cubicBezTo>
                  <a:pt x="1379846" y="498848"/>
                  <a:pt x="1374359" y="517441"/>
                  <a:pt x="1371007" y="534814"/>
                </a:cubicBezTo>
                <a:cubicBezTo>
                  <a:pt x="1367654" y="552188"/>
                  <a:pt x="1366739" y="566514"/>
                  <a:pt x="1368263" y="577791"/>
                </a:cubicBezTo>
                <a:cubicBezTo>
                  <a:pt x="1369787" y="589069"/>
                  <a:pt x="1374512" y="594708"/>
                  <a:pt x="1382437" y="594708"/>
                </a:cubicBezTo>
                <a:cubicBezTo>
                  <a:pt x="1389142" y="594708"/>
                  <a:pt x="1396610" y="592117"/>
                  <a:pt x="1404839" y="586935"/>
                </a:cubicBezTo>
                <a:cubicBezTo>
                  <a:pt x="1413069" y="581754"/>
                  <a:pt x="1419317" y="577639"/>
                  <a:pt x="1423585" y="574591"/>
                </a:cubicBezTo>
                <a:cubicBezTo>
                  <a:pt x="1424804" y="569714"/>
                  <a:pt x="1425871" y="564990"/>
                  <a:pt x="1426785" y="560418"/>
                </a:cubicBezTo>
                <a:cubicBezTo>
                  <a:pt x="1427699" y="555846"/>
                  <a:pt x="1429071" y="550816"/>
                  <a:pt x="1430900" y="545330"/>
                </a:cubicBezTo>
                <a:lnTo>
                  <a:pt x="1484849" y="366108"/>
                </a:lnTo>
                <a:cubicBezTo>
                  <a:pt x="1481192" y="364279"/>
                  <a:pt x="1476925" y="363364"/>
                  <a:pt x="1472048" y="363364"/>
                </a:cubicBezTo>
                <a:close/>
                <a:moveTo>
                  <a:pt x="1745530" y="344162"/>
                </a:moveTo>
                <a:cubicBezTo>
                  <a:pt x="1736995" y="344162"/>
                  <a:pt x="1728461" y="349039"/>
                  <a:pt x="1719926" y="358792"/>
                </a:cubicBezTo>
                <a:cubicBezTo>
                  <a:pt x="1711392" y="368546"/>
                  <a:pt x="1703163" y="381043"/>
                  <a:pt x="1695238" y="396283"/>
                </a:cubicBezTo>
                <a:cubicBezTo>
                  <a:pt x="1687313" y="411523"/>
                  <a:pt x="1680150" y="428592"/>
                  <a:pt x="1673749" y="447489"/>
                </a:cubicBezTo>
                <a:cubicBezTo>
                  <a:pt x="1667348" y="466387"/>
                  <a:pt x="1662319" y="484980"/>
                  <a:pt x="1658662" y="503268"/>
                </a:cubicBezTo>
                <a:cubicBezTo>
                  <a:pt x="1669025" y="506925"/>
                  <a:pt x="1679236" y="505554"/>
                  <a:pt x="1689294" y="499153"/>
                </a:cubicBezTo>
                <a:cubicBezTo>
                  <a:pt x="1699352" y="492752"/>
                  <a:pt x="1708649" y="483608"/>
                  <a:pt x="1717183" y="471721"/>
                </a:cubicBezTo>
                <a:cubicBezTo>
                  <a:pt x="1725718" y="459834"/>
                  <a:pt x="1733033" y="446575"/>
                  <a:pt x="1739129" y="431944"/>
                </a:cubicBezTo>
                <a:cubicBezTo>
                  <a:pt x="1745225" y="417314"/>
                  <a:pt x="1749797" y="403446"/>
                  <a:pt x="1752845" y="390339"/>
                </a:cubicBezTo>
                <a:cubicBezTo>
                  <a:pt x="1755893" y="377233"/>
                  <a:pt x="1756960" y="366260"/>
                  <a:pt x="1756045" y="357421"/>
                </a:cubicBezTo>
                <a:cubicBezTo>
                  <a:pt x="1755131" y="348582"/>
                  <a:pt x="1751626" y="344162"/>
                  <a:pt x="1745530" y="344162"/>
                </a:cubicBezTo>
                <a:close/>
                <a:moveTo>
                  <a:pt x="802555" y="344162"/>
                </a:moveTo>
                <a:cubicBezTo>
                  <a:pt x="794020" y="344162"/>
                  <a:pt x="785486" y="349039"/>
                  <a:pt x="776951" y="358792"/>
                </a:cubicBezTo>
                <a:cubicBezTo>
                  <a:pt x="768417" y="368546"/>
                  <a:pt x="760187" y="381043"/>
                  <a:pt x="752263" y="396283"/>
                </a:cubicBezTo>
                <a:cubicBezTo>
                  <a:pt x="744338" y="411523"/>
                  <a:pt x="737175" y="428592"/>
                  <a:pt x="730774" y="447489"/>
                </a:cubicBezTo>
                <a:cubicBezTo>
                  <a:pt x="724373" y="466387"/>
                  <a:pt x="719344" y="484980"/>
                  <a:pt x="715687" y="503268"/>
                </a:cubicBezTo>
                <a:cubicBezTo>
                  <a:pt x="726050" y="506925"/>
                  <a:pt x="736261" y="505554"/>
                  <a:pt x="746319" y="499153"/>
                </a:cubicBezTo>
                <a:cubicBezTo>
                  <a:pt x="756377" y="492752"/>
                  <a:pt x="765674" y="483608"/>
                  <a:pt x="774208" y="471721"/>
                </a:cubicBezTo>
                <a:cubicBezTo>
                  <a:pt x="782743" y="459834"/>
                  <a:pt x="790058" y="446575"/>
                  <a:pt x="796154" y="431944"/>
                </a:cubicBezTo>
                <a:cubicBezTo>
                  <a:pt x="802250" y="417314"/>
                  <a:pt x="806822" y="403446"/>
                  <a:pt x="809870" y="390339"/>
                </a:cubicBezTo>
                <a:cubicBezTo>
                  <a:pt x="812918" y="377233"/>
                  <a:pt x="813985" y="366260"/>
                  <a:pt x="813070" y="357421"/>
                </a:cubicBezTo>
                <a:cubicBezTo>
                  <a:pt x="812156" y="348582"/>
                  <a:pt x="808651" y="344162"/>
                  <a:pt x="802555" y="344162"/>
                </a:cubicBezTo>
                <a:close/>
                <a:moveTo>
                  <a:pt x="550866" y="318559"/>
                </a:moveTo>
                <a:lnTo>
                  <a:pt x="633162" y="318559"/>
                </a:lnTo>
                <a:cubicBezTo>
                  <a:pt x="622799" y="352696"/>
                  <a:pt x="613045" y="384396"/>
                  <a:pt x="603901" y="413656"/>
                </a:cubicBezTo>
                <a:cubicBezTo>
                  <a:pt x="595976" y="439260"/>
                  <a:pt x="588204" y="464558"/>
                  <a:pt x="580584" y="489552"/>
                </a:cubicBezTo>
                <a:cubicBezTo>
                  <a:pt x="572964" y="514545"/>
                  <a:pt x="567325" y="533138"/>
                  <a:pt x="563668" y="545330"/>
                </a:cubicBezTo>
                <a:cubicBezTo>
                  <a:pt x="560010" y="556912"/>
                  <a:pt x="557572" y="566209"/>
                  <a:pt x="556352" y="573219"/>
                </a:cubicBezTo>
                <a:cubicBezTo>
                  <a:pt x="555133" y="580230"/>
                  <a:pt x="554981" y="585716"/>
                  <a:pt x="555895" y="589678"/>
                </a:cubicBezTo>
                <a:cubicBezTo>
                  <a:pt x="556810" y="593641"/>
                  <a:pt x="558334" y="596384"/>
                  <a:pt x="560467" y="597908"/>
                </a:cubicBezTo>
                <a:cubicBezTo>
                  <a:pt x="562601" y="599432"/>
                  <a:pt x="564887" y="600499"/>
                  <a:pt x="567325" y="601108"/>
                </a:cubicBezTo>
                <a:cubicBezTo>
                  <a:pt x="572812" y="602937"/>
                  <a:pt x="580889" y="600651"/>
                  <a:pt x="591557" y="594250"/>
                </a:cubicBezTo>
                <a:cubicBezTo>
                  <a:pt x="602225" y="587850"/>
                  <a:pt x="611216" y="576724"/>
                  <a:pt x="618532" y="560875"/>
                </a:cubicBezTo>
                <a:lnTo>
                  <a:pt x="622555" y="560875"/>
                </a:lnTo>
                <a:lnTo>
                  <a:pt x="621846" y="533557"/>
                </a:lnTo>
                <a:cubicBezTo>
                  <a:pt x="622837" y="519765"/>
                  <a:pt x="625161" y="505401"/>
                  <a:pt x="628819" y="490466"/>
                </a:cubicBezTo>
                <a:cubicBezTo>
                  <a:pt x="636134" y="460596"/>
                  <a:pt x="648478" y="433011"/>
                  <a:pt x="665852" y="407713"/>
                </a:cubicBezTo>
                <a:cubicBezTo>
                  <a:pt x="683225" y="382414"/>
                  <a:pt x="705019" y="361231"/>
                  <a:pt x="731231" y="344162"/>
                </a:cubicBezTo>
                <a:cubicBezTo>
                  <a:pt x="757444" y="327093"/>
                  <a:pt x="787619" y="318559"/>
                  <a:pt x="821757" y="318559"/>
                </a:cubicBezTo>
                <a:cubicBezTo>
                  <a:pt x="841874" y="318559"/>
                  <a:pt x="856809" y="324350"/>
                  <a:pt x="866563" y="335932"/>
                </a:cubicBezTo>
                <a:cubicBezTo>
                  <a:pt x="876316" y="347515"/>
                  <a:pt x="881345" y="361688"/>
                  <a:pt x="881650" y="378452"/>
                </a:cubicBezTo>
                <a:cubicBezTo>
                  <a:pt x="881955" y="395216"/>
                  <a:pt x="878145" y="413352"/>
                  <a:pt x="870220" y="432859"/>
                </a:cubicBezTo>
                <a:cubicBezTo>
                  <a:pt x="862295" y="452366"/>
                  <a:pt x="850865" y="470044"/>
                  <a:pt x="835930" y="485894"/>
                </a:cubicBezTo>
                <a:cubicBezTo>
                  <a:pt x="820995" y="501744"/>
                  <a:pt x="803012" y="514393"/>
                  <a:pt x="781981" y="523842"/>
                </a:cubicBezTo>
                <a:cubicBezTo>
                  <a:pt x="760949" y="533290"/>
                  <a:pt x="737632" y="536491"/>
                  <a:pt x="712029" y="533443"/>
                </a:cubicBezTo>
                <a:cubicBezTo>
                  <a:pt x="710200" y="556608"/>
                  <a:pt x="712029" y="576115"/>
                  <a:pt x="717515" y="591964"/>
                </a:cubicBezTo>
                <a:cubicBezTo>
                  <a:pt x="723002" y="607814"/>
                  <a:pt x="734279" y="615739"/>
                  <a:pt x="751348" y="615739"/>
                </a:cubicBezTo>
                <a:cubicBezTo>
                  <a:pt x="771465" y="615739"/>
                  <a:pt x="790515" y="609490"/>
                  <a:pt x="808498" y="596994"/>
                </a:cubicBezTo>
                <a:cubicBezTo>
                  <a:pt x="826481" y="584497"/>
                  <a:pt x="842483" y="570324"/>
                  <a:pt x="856504" y="554474"/>
                </a:cubicBezTo>
                <a:cubicBezTo>
                  <a:pt x="863819" y="545635"/>
                  <a:pt x="871135" y="536034"/>
                  <a:pt x="878450" y="525670"/>
                </a:cubicBezTo>
                <a:lnTo>
                  <a:pt x="893268" y="503134"/>
                </a:lnTo>
                <a:lnTo>
                  <a:pt x="949087" y="318559"/>
                </a:lnTo>
                <a:lnTo>
                  <a:pt x="1031383" y="318559"/>
                </a:lnTo>
                <a:cubicBezTo>
                  <a:pt x="1021020" y="352696"/>
                  <a:pt x="1011571" y="384396"/>
                  <a:pt x="1003037" y="413656"/>
                </a:cubicBezTo>
                <a:cubicBezTo>
                  <a:pt x="995112" y="439260"/>
                  <a:pt x="987492" y="464558"/>
                  <a:pt x="980177" y="489552"/>
                </a:cubicBezTo>
                <a:cubicBezTo>
                  <a:pt x="972862" y="514545"/>
                  <a:pt x="967375" y="533138"/>
                  <a:pt x="963718" y="545330"/>
                </a:cubicBezTo>
                <a:cubicBezTo>
                  <a:pt x="956402" y="568495"/>
                  <a:pt x="953507" y="583582"/>
                  <a:pt x="955031" y="590593"/>
                </a:cubicBezTo>
                <a:cubicBezTo>
                  <a:pt x="956555" y="597603"/>
                  <a:pt x="958841" y="601108"/>
                  <a:pt x="961889" y="601108"/>
                </a:cubicBezTo>
                <a:cubicBezTo>
                  <a:pt x="965546" y="601108"/>
                  <a:pt x="970880" y="595927"/>
                  <a:pt x="977891" y="585564"/>
                </a:cubicBezTo>
                <a:cubicBezTo>
                  <a:pt x="984901" y="575200"/>
                  <a:pt x="990845" y="563923"/>
                  <a:pt x="995722" y="551731"/>
                </a:cubicBezTo>
                <a:lnTo>
                  <a:pt x="997550" y="545330"/>
                </a:lnTo>
                <a:lnTo>
                  <a:pt x="1067959" y="318559"/>
                </a:lnTo>
                <a:lnTo>
                  <a:pt x="1150255" y="318559"/>
                </a:lnTo>
                <a:cubicBezTo>
                  <a:pt x="1139892" y="352696"/>
                  <a:pt x="1130138" y="384396"/>
                  <a:pt x="1120994" y="413656"/>
                </a:cubicBezTo>
                <a:cubicBezTo>
                  <a:pt x="1113070" y="439260"/>
                  <a:pt x="1105297" y="464558"/>
                  <a:pt x="1097677" y="489552"/>
                </a:cubicBezTo>
                <a:cubicBezTo>
                  <a:pt x="1090057" y="514545"/>
                  <a:pt x="1084418" y="533138"/>
                  <a:pt x="1080761" y="545330"/>
                </a:cubicBezTo>
                <a:cubicBezTo>
                  <a:pt x="1077103" y="556912"/>
                  <a:pt x="1074665" y="566209"/>
                  <a:pt x="1073446" y="573219"/>
                </a:cubicBezTo>
                <a:cubicBezTo>
                  <a:pt x="1072226" y="580230"/>
                  <a:pt x="1072074" y="585716"/>
                  <a:pt x="1072988" y="589678"/>
                </a:cubicBezTo>
                <a:cubicBezTo>
                  <a:pt x="1073903" y="593641"/>
                  <a:pt x="1075427" y="596384"/>
                  <a:pt x="1077560" y="597908"/>
                </a:cubicBezTo>
                <a:cubicBezTo>
                  <a:pt x="1079694" y="599432"/>
                  <a:pt x="1081980" y="600499"/>
                  <a:pt x="1084418" y="601108"/>
                </a:cubicBezTo>
                <a:cubicBezTo>
                  <a:pt x="1089905" y="602937"/>
                  <a:pt x="1097982" y="600651"/>
                  <a:pt x="1108650" y="594250"/>
                </a:cubicBezTo>
                <a:cubicBezTo>
                  <a:pt x="1119318" y="587850"/>
                  <a:pt x="1128310" y="576724"/>
                  <a:pt x="1135625" y="560875"/>
                </a:cubicBezTo>
                <a:lnTo>
                  <a:pt x="1150255" y="560875"/>
                </a:lnTo>
                <a:cubicBezTo>
                  <a:pt x="1142330" y="579772"/>
                  <a:pt x="1133339" y="595774"/>
                  <a:pt x="1123280" y="608881"/>
                </a:cubicBezTo>
                <a:cubicBezTo>
                  <a:pt x="1113222" y="621987"/>
                  <a:pt x="1103011" y="632655"/>
                  <a:pt x="1092648" y="640885"/>
                </a:cubicBezTo>
                <a:cubicBezTo>
                  <a:pt x="1082285" y="649114"/>
                  <a:pt x="1072074" y="655058"/>
                  <a:pt x="1062016" y="658716"/>
                </a:cubicBezTo>
                <a:cubicBezTo>
                  <a:pt x="1051957" y="662373"/>
                  <a:pt x="1042661" y="664202"/>
                  <a:pt x="1034126" y="664202"/>
                </a:cubicBezTo>
                <a:cubicBezTo>
                  <a:pt x="1028030" y="664202"/>
                  <a:pt x="1022087" y="663288"/>
                  <a:pt x="1016296" y="661459"/>
                </a:cubicBezTo>
                <a:cubicBezTo>
                  <a:pt x="1010504" y="659630"/>
                  <a:pt x="1005323" y="656582"/>
                  <a:pt x="1000751" y="652315"/>
                </a:cubicBezTo>
                <a:cubicBezTo>
                  <a:pt x="996179" y="648048"/>
                  <a:pt x="992674" y="642256"/>
                  <a:pt x="990235" y="634941"/>
                </a:cubicBezTo>
                <a:cubicBezTo>
                  <a:pt x="987797" y="627626"/>
                  <a:pt x="986578" y="618177"/>
                  <a:pt x="986578" y="606595"/>
                </a:cubicBezTo>
                <a:cubicBezTo>
                  <a:pt x="976214" y="625492"/>
                  <a:pt x="965546" y="639818"/>
                  <a:pt x="954574" y="649572"/>
                </a:cubicBezTo>
                <a:cubicBezTo>
                  <a:pt x="943601" y="659325"/>
                  <a:pt x="931104" y="664202"/>
                  <a:pt x="917083" y="664202"/>
                </a:cubicBezTo>
                <a:cubicBezTo>
                  <a:pt x="909158" y="664202"/>
                  <a:pt x="901386" y="662526"/>
                  <a:pt x="893766" y="659173"/>
                </a:cubicBezTo>
                <a:cubicBezTo>
                  <a:pt x="886146" y="655820"/>
                  <a:pt x="880202" y="649876"/>
                  <a:pt x="875935" y="641342"/>
                </a:cubicBezTo>
                <a:cubicBezTo>
                  <a:pt x="871668" y="632808"/>
                  <a:pt x="869534" y="620768"/>
                  <a:pt x="869534" y="605223"/>
                </a:cubicBezTo>
                <a:cubicBezTo>
                  <a:pt x="869534" y="597451"/>
                  <a:pt x="870449" y="588573"/>
                  <a:pt x="872278" y="578591"/>
                </a:cubicBezTo>
                <a:lnTo>
                  <a:pt x="877757" y="556444"/>
                </a:lnTo>
                <a:lnTo>
                  <a:pt x="862905" y="577334"/>
                </a:lnTo>
                <a:cubicBezTo>
                  <a:pt x="854371" y="588307"/>
                  <a:pt x="844922" y="598822"/>
                  <a:pt x="834559" y="608881"/>
                </a:cubicBezTo>
                <a:cubicBezTo>
                  <a:pt x="824195" y="618939"/>
                  <a:pt x="812918" y="627931"/>
                  <a:pt x="800726" y="635856"/>
                </a:cubicBezTo>
                <a:cubicBezTo>
                  <a:pt x="788534" y="643780"/>
                  <a:pt x="775427" y="650181"/>
                  <a:pt x="761407" y="655058"/>
                </a:cubicBezTo>
                <a:cubicBezTo>
                  <a:pt x="747386" y="659935"/>
                  <a:pt x="732755" y="662373"/>
                  <a:pt x="717515" y="662373"/>
                </a:cubicBezTo>
                <a:cubicBezTo>
                  <a:pt x="688864" y="662373"/>
                  <a:pt x="666766" y="653839"/>
                  <a:pt x="651221" y="636770"/>
                </a:cubicBezTo>
                <a:cubicBezTo>
                  <a:pt x="643449" y="628236"/>
                  <a:pt x="637201" y="618672"/>
                  <a:pt x="632476" y="608081"/>
                </a:cubicBezTo>
                <a:lnTo>
                  <a:pt x="623952" y="577128"/>
                </a:lnTo>
                <a:lnTo>
                  <a:pt x="619446" y="587049"/>
                </a:lnTo>
                <a:cubicBezTo>
                  <a:pt x="615179" y="595050"/>
                  <a:pt x="610607" y="602328"/>
                  <a:pt x="605730" y="608881"/>
                </a:cubicBezTo>
                <a:cubicBezTo>
                  <a:pt x="595976" y="621987"/>
                  <a:pt x="585918" y="632655"/>
                  <a:pt x="575555" y="640885"/>
                </a:cubicBezTo>
                <a:cubicBezTo>
                  <a:pt x="565192" y="649114"/>
                  <a:pt x="554828" y="655058"/>
                  <a:pt x="544465" y="658716"/>
                </a:cubicBezTo>
                <a:cubicBezTo>
                  <a:pt x="534102" y="662373"/>
                  <a:pt x="524653" y="664202"/>
                  <a:pt x="516119" y="664202"/>
                </a:cubicBezTo>
                <a:cubicBezTo>
                  <a:pt x="508194" y="664202"/>
                  <a:pt x="500574" y="662526"/>
                  <a:pt x="493259" y="659173"/>
                </a:cubicBezTo>
                <a:cubicBezTo>
                  <a:pt x="485944" y="655820"/>
                  <a:pt x="480000" y="649876"/>
                  <a:pt x="475428" y="641342"/>
                </a:cubicBezTo>
                <a:cubicBezTo>
                  <a:pt x="470856" y="632808"/>
                  <a:pt x="468722" y="620768"/>
                  <a:pt x="469027" y="605223"/>
                </a:cubicBezTo>
                <a:cubicBezTo>
                  <a:pt x="469332" y="589678"/>
                  <a:pt x="473142" y="569714"/>
                  <a:pt x="480457" y="545330"/>
                </a:cubicBezTo>
                <a:close/>
                <a:moveTo>
                  <a:pt x="1790335" y="188714"/>
                </a:moveTo>
                <a:lnTo>
                  <a:pt x="1812281" y="188714"/>
                </a:lnTo>
                <a:lnTo>
                  <a:pt x="1861659" y="285640"/>
                </a:lnTo>
                <a:lnTo>
                  <a:pt x="1844285" y="297528"/>
                </a:lnTo>
                <a:lnTo>
                  <a:pt x="1770218" y="246321"/>
                </a:lnTo>
                <a:lnTo>
                  <a:pt x="1678779" y="292956"/>
                </a:lnTo>
                <a:lnTo>
                  <a:pt x="1669634" y="281983"/>
                </a:lnTo>
                <a:close/>
                <a:moveTo>
                  <a:pt x="847360" y="188714"/>
                </a:moveTo>
                <a:lnTo>
                  <a:pt x="869306" y="188714"/>
                </a:lnTo>
                <a:lnTo>
                  <a:pt x="918683" y="285640"/>
                </a:lnTo>
                <a:lnTo>
                  <a:pt x="901310" y="297528"/>
                </a:lnTo>
                <a:lnTo>
                  <a:pt x="827243" y="246321"/>
                </a:lnTo>
                <a:lnTo>
                  <a:pt x="735803" y="292956"/>
                </a:lnTo>
                <a:lnTo>
                  <a:pt x="726659" y="281983"/>
                </a:lnTo>
                <a:close/>
                <a:moveTo>
                  <a:pt x="616703" y="173169"/>
                </a:moveTo>
                <a:cubicBezTo>
                  <a:pt x="630114" y="173169"/>
                  <a:pt x="641696" y="177894"/>
                  <a:pt x="651450" y="187342"/>
                </a:cubicBezTo>
                <a:cubicBezTo>
                  <a:pt x="661204" y="196791"/>
                  <a:pt x="666080" y="208526"/>
                  <a:pt x="666080" y="222547"/>
                </a:cubicBezTo>
                <a:cubicBezTo>
                  <a:pt x="666080" y="236568"/>
                  <a:pt x="661204" y="248455"/>
                  <a:pt x="651450" y="258208"/>
                </a:cubicBezTo>
                <a:cubicBezTo>
                  <a:pt x="641696" y="267962"/>
                  <a:pt x="630114" y="272839"/>
                  <a:pt x="616703" y="272839"/>
                </a:cubicBezTo>
                <a:cubicBezTo>
                  <a:pt x="602682" y="272839"/>
                  <a:pt x="590795" y="267962"/>
                  <a:pt x="581041" y="258208"/>
                </a:cubicBezTo>
                <a:cubicBezTo>
                  <a:pt x="571288" y="248455"/>
                  <a:pt x="566411" y="236568"/>
                  <a:pt x="566411" y="222547"/>
                </a:cubicBezTo>
                <a:cubicBezTo>
                  <a:pt x="566411" y="208526"/>
                  <a:pt x="571288" y="196791"/>
                  <a:pt x="581041" y="187342"/>
                </a:cubicBezTo>
                <a:cubicBezTo>
                  <a:pt x="590795" y="177894"/>
                  <a:pt x="602682" y="173169"/>
                  <a:pt x="616703" y="173169"/>
                </a:cubicBezTo>
                <a:close/>
                <a:moveTo>
                  <a:pt x="1562573" y="108247"/>
                </a:moveTo>
                <a:lnTo>
                  <a:pt x="1645784" y="108247"/>
                </a:lnTo>
                <a:cubicBezTo>
                  <a:pt x="1640297" y="125925"/>
                  <a:pt x="1634963" y="143756"/>
                  <a:pt x="1629782" y="161739"/>
                </a:cubicBezTo>
                <a:cubicBezTo>
                  <a:pt x="1624600" y="179722"/>
                  <a:pt x="1619266" y="198468"/>
                  <a:pt x="1613780" y="217975"/>
                </a:cubicBezTo>
                <a:lnTo>
                  <a:pt x="1662243" y="217975"/>
                </a:lnTo>
                <a:lnTo>
                  <a:pt x="1651270" y="251808"/>
                </a:lnTo>
                <a:lnTo>
                  <a:pt x="1603721" y="251808"/>
                </a:lnTo>
                <a:cubicBezTo>
                  <a:pt x="1595187" y="279849"/>
                  <a:pt x="1586196" y="309567"/>
                  <a:pt x="1576747" y="340962"/>
                </a:cubicBezTo>
                <a:cubicBezTo>
                  <a:pt x="1567298" y="372356"/>
                  <a:pt x="1558306" y="402074"/>
                  <a:pt x="1549772" y="430116"/>
                </a:cubicBezTo>
                <a:cubicBezTo>
                  <a:pt x="1541237" y="458157"/>
                  <a:pt x="1533922" y="482694"/>
                  <a:pt x="1527826" y="503725"/>
                </a:cubicBezTo>
                <a:cubicBezTo>
                  <a:pt x="1521730" y="524756"/>
                  <a:pt x="1517768" y="538624"/>
                  <a:pt x="1515939" y="545330"/>
                </a:cubicBezTo>
                <a:cubicBezTo>
                  <a:pt x="1508624" y="568495"/>
                  <a:pt x="1505881" y="583278"/>
                  <a:pt x="1507709" y="589678"/>
                </a:cubicBezTo>
                <a:cubicBezTo>
                  <a:pt x="1509538" y="596079"/>
                  <a:pt x="1513196" y="599889"/>
                  <a:pt x="1518682" y="601108"/>
                </a:cubicBezTo>
                <a:cubicBezTo>
                  <a:pt x="1525388" y="602937"/>
                  <a:pt x="1533617" y="600651"/>
                  <a:pt x="1543371" y="594250"/>
                </a:cubicBezTo>
                <a:cubicBezTo>
                  <a:pt x="1548248" y="591050"/>
                  <a:pt x="1552820" y="586668"/>
                  <a:pt x="1557087" y="581106"/>
                </a:cubicBezTo>
                <a:lnTo>
                  <a:pt x="1565676" y="566489"/>
                </a:lnTo>
                <a:lnTo>
                  <a:pt x="1564821" y="533557"/>
                </a:lnTo>
                <a:cubicBezTo>
                  <a:pt x="1565812" y="519765"/>
                  <a:pt x="1568136" y="505401"/>
                  <a:pt x="1571794" y="490466"/>
                </a:cubicBezTo>
                <a:cubicBezTo>
                  <a:pt x="1579109" y="460596"/>
                  <a:pt x="1591453" y="433011"/>
                  <a:pt x="1608827" y="407713"/>
                </a:cubicBezTo>
                <a:cubicBezTo>
                  <a:pt x="1626200" y="382414"/>
                  <a:pt x="1647994" y="361231"/>
                  <a:pt x="1674206" y="344162"/>
                </a:cubicBezTo>
                <a:cubicBezTo>
                  <a:pt x="1700419" y="327093"/>
                  <a:pt x="1730594" y="318559"/>
                  <a:pt x="1764732" y="318559"/>
                </a:cubicBezTo>
                <a:cubicBezTo>
                  <a:pt x="1784849" y="318559"/>
                  <a:pt x="1799784" y="324350"/>
                  <a:pt x="1809538" y="335932"/>
                </a:cubicBezTo>
                <a:cubicBezTo>
                  <a:pt x="1819291" y="347515"/>
                  <a:pt x="1824320" y="361688"/>
                  <a:pt x="1824625" y="378452"/>
                </a:cubicBezTo>
                <a:cubicBezTo>
                  <a:pt x="1824930" y="395216"/>
                  <a:pt x="1821120" y="413352"/>
                  <a:pt x="1813195" y="432859"/>
                </a:cubicBezTo>
                <a:cubicBezTo>
                  <a:pt x="1805270" y="452366"/>
                  <a:pt x="1793840" y="470044"/>
                  <a:pt x="1778905" y="485894"/>
                </a:cubicBezTo>
                <a:cubicBezTo>
                  <a:pt x="1763970" y="501744"/>
                  <a:pt x="1745987" y="514393"/>
                  <a:pt x="1724956" y="523842"/>
                </a:cubicBezTo>
                <a:cubicBezTo>
                  <a:pt x="1703925" y="533290"/>
                  <a:pt x="1680607" y="536491"/>
                  <a:pt x="1655004" y="533443"/>
                </a:cubicBezTo>
                <a:cubicBezTo>
                  <a:pt x="1653175" y="556608"/>
                  <a:pt x="1655004" y="576115"/>
                  <a:pt x="1660491" y="591964"/>
                </a:cubicBezTo>
                <a:cubicBezTo>
                  <a:pt x="1665977" y="607814"/>
                  <a:pt x="1677254" y="615739"/>
                  <a:pt x="1694323" y="615739"/>
                </a:cubicBezTo>
                <a:cubicBezTo>
                  <a:pt x="1714440" y="615739"/>
                  <a:pt x="1733490" y="609490"/>
                  <a:pt x="1751473" y="596994"/>
                </a:cubicBezTo>
                <a:cubicBezTo>
                  <a:pt x="1769456" y="584497"/>
                  <a:pt x="1785459" y="570324"/>
                  <a:pt x="1799479" y="554474"/>
                </a:cubicBezTo>
                <a:cubicBezTo>
                  <a:pt x="1814110" y="536796"/>
                  <a:pt x="1828740" y="516069"/>
                  <a:pt x="1843371" y="492295"/>
                </a:cubicBezTo>
                <a:lnTo>
                  <a:pt x="1858001" y="492295"/>
                </a:lnTo>
                <a:cubicBezTo>
                  <a:pt x="1843371" y="524604"/>
                  <a:pt x="1825997" y="552950"/>
                  <a:pt x="1805880" y="577334"/>
                </a:cubicBezTo>
                <a:cubicBezTo>
                  <a:pt x="1797346" y="588307"/>
                  <a:pt x="1787897" y="598822"/>
                  <a:pt x="1777534" y="608881"/>
                </a:cubicBezTo>
                <a:cubicBezTo>
                  <a:pt x="1767170" y="618939"/>
                  <a:pt x="1755893" y="627931"/>
                  <a:pt x="1743701" y="635856"/>
                </a:cubicBezTo>
                <a:cubicBezTo>
                  <a:pt x="1731509" y="643780"/>
                  <a:pt x="1718402" y="650181"/>
                  <a:pt x="1704382" y="655058"/>
                </a:cubicBezTo>
                <a:cubicBezTo>
                  <a:pt x="1690361" y="659935"/>
                  <a:pt x="1675730" y="662373"/>
                  <a:pt x="1660491" y="662373"/>
                </a:cubicBezTo>
                <a:cubicBezTo>
                  <a:pt x="1631839" y="662373"/>
                  <a:pt x="1609741" y="653839"/>
                  <a:pt x="1594196" y="636770"/>
                </a:cubicBezTo>
                <a:cubicBezTo>
                  <a:pt x="1586424" y="628236"/>
                  <a:pt x="1580176" y="618672"/>
                  <a:pt x="1575451" y="608081"/>
                </a:cubicBezTo>
                <a:lnTo>
                  <a:pt x="1570515" y="590159"/>
                </a:lnTo>
                <a:lnTo>
                  <a:pt x="1558459" y="608881"/>
                </a:lnTo>
                <a:cubicBezTo>
                  <a:pt x="1548400" y="621987"/>
                  <a:pt x="1538037" y="632655"/>
                  <a:pt x="1527369" y="640885"/>
                </a:cubicBezTo>
                <a:cubicBezTo>
                  <a:pt x="1516701" y="649114"/>
                  <a:pt x="1506338" y="655058"/>
                  <a:pt x="1496280" y="658716"/>
                </a:cubicBezTo>
                <a:cubicBezTo>
                  <a:pt x="1486221" y="662373"/>
                  <a:pt x="1477229" y="664202"/>
                  <a:pt x="1469305" y="664202"/>
                </a:cubicBezTo>
                <a:cubicBezTo>
                  <a:pt x="1457113" y="664202"/>
                  <a:pt x="1446140" y="660849"/>
                  <a:pt x="1436386" y="654144"/>
                </a:cubicBezTo>
                <a:cubicBezTo>
                  <a:pt x="1426633" y="647438"/>
                  <a:pt x="1421146" y="634332"/>
                  <a:pt x="1419927" y="614824"/>
                </a:cubicBezTo>
                <a:cubicBezTo>
                  <a:pt x="1407735" y="628845"/>
                  <a:pt x="1393105" y="640580"/>
                  <a:pt x="1376036" y="650029"/>
                </a:cubicBezTo>
                <a:cubicBezTo>
                  <a:pt x="1358967" y="659478"/>
                  <a:pt x="1341898" y="664202"/>
                  <a:pt x="1324830" y="664202"/>
                </a:cubicBezTo>
                <a:cubicBezTo>
                  <a:pt x="1312637" y="664202"/>
                  <a:pt x="1302731" y="660392"/>
                  <a:pt x="1295111" y="652772"/>
                </a:cubicBezTo>
                <a:cubicBezTo>
                  <a:pt x="1287491" y="645152"/>
                  <a:pt x="1282767" y="633570"/>
                  <a:pt x="1280938" y="618025"/>
                </a:cubicBezTo>
                <a:cubicBezTo>
                  <a:pt x="1279109" y="602480"/>
                  <a:pt x="1280786" y="582973"/>
                  <a:pt x="1285967" y="559503"/>
                </a:cubicBezTo>
                <a:cubicBezTo>
                  <a:pt x="1291149" y="536034"/>
                  <a:pt x="1300750" y="508144"/>
                  <a:pt x="1314771" y="475836"/>
                </a:cubicBezTo>
                <a:cubicBezTo>
                  <a:pt x="1324525" y="453280"/>
                  <a:pt x="1336259" y="432859"/>
                  <a:pt x="1349975" y="414571"/>
                </a:cubicBezTo>
                <a:cubicBezTo>
                  <a:pt x="1363691" y="396283"/>
                  <a:pt x="1378627" y="380586"/>
                  <a:pt x="1394781" y="367479"/>
                </a:cubicBezTo>
                <a:cubicBezTo>
                  <a:pt x="1410935" y="354373"/>
                  <a:pt x="1428004" y="343705"/>
                  <a:pt x="1445988" y="335475"/>
                </a:cubicBezTo>
                <a:cubicBezTo>
                  <a:pt x="1463971" y="327246"/>
                  <a:pt x="1481801" y="321607"/>
                  <a:pt x="1499480" y="318559"/>
                </a:cubicBezTo>
                <a:lnTo>
                  <a:pt x="1519597" y="251808"/>
                </a:lnTo>
                <a:lnTo>
                  <a:pt x="1444616" y="251808"/>
                </a:lnTo>
                <a:lnTo>
                  <a:pt x="1455589" y="217975"/>
                </a:lnTo>
                <a:lnTo>
                  <a:pt x="1530569" y="217975"/>
                </a:lnTo>
                <a:close/>
                <a:moveTo>
                  <a:pt x="1741872" y="75328"/>
                </a:moveTo>
                <a:lnTo>
                  <a:pt x="1899149" y="164025"/>
                </a:lnTo>
                <a:lnTo>
                  <a:pt x="1895491" y="176827"/>
                </a:lnTo>
                <a:lnTo>
                  <a:pt x="1741872" y="136593"/>
                </a:lnTo>
                <a:close/>
                <a:moveTo>
                  <a:pt x="384255" y="5"/>
                </a:moveTo>
                <a:cubicBezTo>
                  <a:pt x="404600" y="-72"/>
                  <a:pt x="424831" y="957"/>
                  <a:pt x="444948" y="3091"/>
                </a:cubicBezTo>
                <a:cubicBezTo>
                  <a:pt x="485182" y="7358"/>
                  <a:pt x="524348" y="13911"/>
                  <a:pt x="562448" y="22750"/>
                </a:cubicBezTo>
                <a:cubicBezTo>
                  <a:pt x="600548" y="31590"/>
                  <a:pt x="636515" y="38143"/>
                  <a:pt x="670348" y="42410"/>
                </a:cubicBezTo>
                <a:cubicBezTo>
                  <a:pt x="704180" y="46677"/>
                  <a:pt x="735270" y="46677"/>
                  <a:pt x="763616" y="42410"/>
                </a:cubicBezTo>
                <a:cubicBezTo>
                  <a:pt x="791963" y="38143"/>
                  <a:pt x="816804" y="24732"/>
                  <a:pt x="838140" y="2176"/>
                </a:cubicBezTo>
                <a:cubicBezTo>
                  <a:pt x="819242" y="33266"/>
                  <a:pt x="798821" y="57498"/>
                  <a:pt x="776875" y="74871"/>
                </a:cubicBezTo>
                <a:cubicBezTo>
                  <a:pt x="754930" y="92245"/>
                  <a:pt x="732070" y="104589"/>
                  <a:pt x="708295" y="111904"/>
                </a:cubicBezTo>
                <a:cubicBezTo>
                  <a:pt x="684521" y="119220"/>
                  <a:pt x="659984" y="122420"/>
                  <a:pt x="634686" y="121506"/>
                </a:cubicBezTo>
                <a:cubicBezTo>
                  <a:pt x="609388" y="120591"/>
                  <a:pt x="583632" y="117696"/>
                  <a:pt x="557419" y="112819"/>
                </a:cubicBezTo>
                <a:cubicBezTo>
                  <a:pt x="540350" y="119524"/>
                  <a:pt x="524958" y="133850"/>
                  <a:pt x="511242" y="155796"/>
                </a:cubicBezTo>
                <a:cubicBezTo>
                  <a:pt x="497526" y="177741"/>
                  <a:pt x="484572" y="204106"/>
                  <a:pt x="472380" y="234891"/>
                </a:cubicBezTo>
                <a:cubicBezTo>
                  <a:pt x="460188" y="265676"/>
                  <a:pt x="448301" y="299661"/>
                  <a:pt x="436718" y="336847"/>
                </a:cubicBezTo>
                <a:cubicBezTo>
                  <a:pt x="425136" y="374032"/>
                  <a:pt x="412792" y="411675"/>
                  <a:pt x="399685" y="449775"/>
                </a:cubicBezTo>
                <a:cubicBezTo>
                  <a:pt x="386579" y="487875"/>
                  <a:pt x="372253" y="524604"/>
                  <a:pt x="356708" y="559960"/>
                </a:cubicBezTo>
                <a:cubicBezTo>
                  <a:pt x="341164" y="595317"/>
                  <a:pt x="323333" y="626712"/>
                  <a:pt x="303216" y="654144"/>
                </a:cubicBezTo>
                <a:cubicBezTo>
                  <a:pt x="283099" y="681576"/>
                  <a:pt x="260392" y="703674"/>
                  <a:pt x="235093" y="720438"/>
                </a:cubicBezTo>
                <a:cubicBezTo>
                  <a:pt x="209795" y="737202"/>
                  <a:pt x="180686" y="745584"/>
                  <a:pt x="147768" y="745584"/>
                </a:cubicBezTo>
                <a:cubicBezTo>
                  <a:pt x="131918" y="745584"/>
                  <a:pt x="116678" y="743450"/>
                  <a:pt x="102048" y="739183"/>
                </a:cubicBezTo>
                <a:cubicBezTo>
                  <a:pt x="87418" y="734916"/>
                  <a:pt x="75073" y="728058"/>
                  <a:pt x="65015" y="718609"/>
                </a:cubicBezTo>
                <a:cubicBezTo>
                  <a:pt x="54956" y="709160"/>
                  <a:pt x="47946" y="696968"/>
                  <a:pt x="43984" y="682033"/>
                </a:cubicBezTo>
                <a:cubicBezTo>
                  <a:pt x="40021" y="667098"/>
                  <a:pt x="41393" y="648657"/>
                  <a:pt x="48098" y="626712"/>
                </a:cubicBezTo>
                <a:cubicBezTo>
                  <a:pt x="52366" y="612081"/>
                  <a:pt x="59681" y="600651"/>
                  <a:pt x="70044" y="592422"/>
                </a:cubicBezTo>
                <a:cubicBezTo>
                  <a:pt x="80407" y="584192"/>
                  <a:pt x="91990" y="578706"/>
                  <a:pt x="104791" y="575962"/>
                </a:cubicBezTo>
                <a:cubicBezTo>
                  <a:pt x="117593" y="573219"/>
                  <a:pt x="130242" y="573067"/>
                  <a:pt x="142739" y="575505"/>
                </a:cubicBezTo>
                <a:cubicBezTo>
                  <a:pt x="155236" y="577944"/>
                  <a:pt x="165599" y="582668"/>
                  <a:pt x="173828" y="589678"/>
                </a:cubicBezTo>
                <a:cubicBezTo>
                  <a:pt x="182058" y="596689"/>
                  <a:pt x="186630" y="605833"/>
                  <a:pt x="187544" y="617110"/>
                </a:cubicBezTo>
                <a:cubicBezTo>
                  <a:pt x="188459" y="628388"/>
                  <a:pt x="183734" y="641342"/>
                  <a:pt x="173371" y="655972"/>
                </a:cubicBezTo>
                <a:cubicBezTo>
                  <a:pt x="165446" y="649267"/>
                  <a:pt x="157979" y="645914"/>
                  <a:pt x="150968" y="645914"/>
                </a:cubicBezTo>
                <a:cubicBezTo>
                  <a:pt x="143958" y="645914"/>
                  <a:pt x="137710" y="647895"/>
                  <a:pt x="132223" y="651858"/>
                </a:cubicBezTo>
                <a:cubicBezTo>
                  <a:pt x="126737" y="655820"/>
                  <a:pt x="122622" y="661002"/>
                  <a:pt x="119879" y="667402"/>
                </a:cubicBezTo>
                <a:cubicBezTo>
                  <a:pt x="117136" y="673803"/>
                  <a:pt x="116374" y="680052"/>
                  <a:pt x="117593" y="686148"/>
                </a:cubicBezTo>
                <a:cubicBezTo>
                  <a:pt x="118812" y="692244"/>
                  <a:pt x="122317" y="697578"/>
                  <a:pt x="128108" y="702150"/>
                </a:cubicBezTo>
                <a:cubicBezTo>
                  <a:pt x="133900" y="706722"/>
                  <a:pt x="142586" y="709008"/>
                  <a:pt x="154169" y="709008"/>
                </a:cubicBezTo>
                <a:cubicBezTo>
                  <a:pt x="170018" y="709008"/>
                  <a:pt x="184496" y="700626"/>
                  <a:pt x="197603" y="683862"/>
                </a:cubicBezTo>
                <a:cubicBezTo>
                  <a:pt x="210709" y="667098"/>
                  <a:pt x="223054" y="645000"/>
                  <a:pt x="234636" y="617568"/>
                </a:cubicBezTo>
                <a:cubicBezTo>
                  <a:pt x="246218" y="590136"/>
                  <a:pt x="257496" y="558741"/>
                  <a:pt x="268469" y="523384"/>
                </a:cubicBezTo>
                <a:cubicBezTo>
                  <a:pt x="279442" y="488028"/>
                  <a:pt x="291024" y="451909"/>
                  <a:pt x="303216" y="415028"/>
                </a:cubicBezTo>
                <a:cubicBezTo>
                  <a:pt x="315408" y="378147"/>
                  <a:pt x="328362" y="341724"/>
                  <a:pt x="342078" y="305757"/>
                </a:cubicBezTo>
                <a:cubicBezTo>
                  <a:pt x="355794" y="269791"/>
                  <a:pt x="371491" y="237330"/>
                  <a:pt x="389170" y="208374"/>
                </a:cubicBezTo>
                <a:cubicBezTo>
                  <a:pt x="406848" y="179418"/>
                  <a:pt x="426508" y="155643"/>
                  <a:pt x="448148" y="137050"/>
                </a:cubicBezTo>
                <a:cubicBezTo>
                  <a:pt x="469789" y="118458"/>
                  <a:pt x="494630" y="107637"/>
                  <a:pt x="522672" y="104589"/>
                </a:cubicBezTo>
                <a:cubicBezTo>
                  <a:pt x="493411" y="97884"/>
                  <a:pt x="464303" y="90568"/>
                  <a:pt x="435347" y="82644"/>
                </a:cubicBezTo>
                <a:cubicBezTo>
                  <a:pt x="406391" y="74719"/>
                  <a:pt x="378044" y="69080"/>
                  <a:pt x="350308" y="65727"/>
                </a:cubicBezTo>
                <a:cubicBezTo>
                  <a:pt x="322571" y="62374"/>
                  <a:pt x="295748" y="62679"/>
                  <a:pt x="269840" y="66642"/>
                </a:cubicBezTo>
                <a:cubicBezTo>
                  <a:pt x="243932" y="70604"/>
                  <a:pt x="219701" y="80815"/>
                  <a:pt x="197146" y="97274"/>
                </a:cubicBezTo>
                <a:cubicBezTo>
                  <a:pt x="171542" y="116172"/>
                  <a:pt x="150664" y="139184"/>
                  <a:pt x="134509" y="166311"/>
                </a:cubicBezTo>
                <a:cubicBezTo>
                  <a:pt x="118355" y="193438"/>
                  <a:pt x="106620" y="221937"/>
                  <a:pt x="99305" y="251808"/>
                </a:cubicBezTo>
                <a:cubicBezTo>
                  <a:pt x="91990" y="281678"/>
                  <a:pt x="88484" y="311548"/>
                  <a:pt x="88789" y="341419"/>
                </a:cubicBezTo>
                <a:cubicBezTo>
                  <a:pt x="89094" y="371289"/>
                  <a:pt x="92599" y="398112"/>
                  <a:pt x="99305" y="421886"/>
                </a:cubicBezTo>
                <a:cubicBezTo>
                  <a:pt x="106010" y="445660"/>
                  <a:pt x="115612" y="464863"/>
                  <a:pt x="128108" y="479493"/>
                </a:cubicBezTo>
                <a:cubicBezTo>
                  <a:pt x="140605" y="494124"/>
                  <a:pt x="155083" y="501439"/>
                  <a:pt x="171542" y="501439"/>
                </a:cubicBezTo>
                <a:cubicBezTo>
                  <a:pt x="181296" y="501439"/>
                  <a:pt x="189221" y="497934"/>
                  <a:pt x="195317" y="490923"/>
                </a:cubicBezTo>
                <a:cubicBezTo>
                  <a:pt x="201413" y="483913"/>
                  <a:pt x="204308" y="475988"/>
                  <a:pt x="204004" y="467149"/>
                </a:cubicBezTo>
                <a:cubicBezTo>
                  <a:pt x="203699" y="458310"/>
                  <a:pt x="199432" y="450385"/>
                  <a:pt x="191202" y="443374"/>
                </a:cubicBezTo>
                <a:cubicBezTo>
                  <a:pt x="182972" y="436364"/>
                  <a:pt x="169409" y="432859"/>
                  <a:pt x="150511" y="432859"/>
                </a:cubicBezTo>
                <a:cubicBezTo>
                  <a:pt x="150511" y="416400"/>
                  <a:pt x="156912" y="403446"/>
                  <a:pt x="169714" y="393997"/>
                </a:cubicBezTo>
                <a:cubicBezTo>
                  <a:pt x="182515" y="384548"/>
                  <a:pt x="196688" y="379824"/>
                  <a:pt x="212233" y="379824"/>
                </a:cubicBezTo>
                <a:cubicBezTo>
                  <a:pt x="227778" y="379824"/>
                  <a:pt x="241951" y="384700"/>
                  <a:pt x="254753" y="394454"/>
                </a:cubicBezTo>
                <a:cubicBezTo>
                  <a:pt x="267554" y="404208"/>
                  <a:pt x="273955" y="420057"/>
                  <a:pt x="273955" y="442003"/>
                </a:cubicBezTo>
                <a:cubicBezTo>
                  <a:pt x="273955" y="456024"/>
                  <a:pt x="270602" y="468978"/>
                  <a:pt x="263897" y="480865"/>
                </a:cubicBezTo>
                <a:cubicBezTo>
                  <a:pt x="257191" y="492752"/>
                  <a:pt x="248352" y="502963"/>
                  <a:pt x="237379" y="511497"/>
                </a:cubicBezTo>
                <a:cubicBezTo>
                  <a:pt x="226406" y="520032"/>
                  <a:pt x="213910" y="526737"/>
                  <a:pt x="199889" y="531614"/>
                </a:cubicBezTo>
                <a:cubicBezTo>
                  <a:pt x="185868" y="536491"/>
                  <a:pt x="171542" y="538929"/>
                  <a:pt x="156912" y="538929"/>
                </a:cubicBezTo>
                <a:cubicBezTo>
                  <a:pt x="117898" y="538929"/>
                  <a:pt x="86351" y="529938"/>
                  <a:pt x="62272" y="511954"/>
                </a:cubicBezTo>
                <a:cubicBezTo>
                  <a:pt x="38192" y="493971"/>
                  <a:pt x="21124" y="470349"/>
                  <a:pt x="11065" y="441088"/>
                </a:cubicBezTo>
                <a:cubicBezTo>
                  <a:pt x="1007" y="411828"/>
                  <a:pt x="-2194" y="379062"/>
                  <a:pt x="1464" y="342790"/>
                </a:cubicBezTo>
                <a:cubicBezTo>
                  <a:pt x="5122" y="306519"/>
                  <a:pt x="15028" y="269943"/>
                  <a:pt x="31182" y="233062"/>
                </a:cubicBezTo>
                <a:cubicBezTo>
                  <a:pt x="47336" y="196182"/>
                  <a:pt x="69739" y="161130"/>
                  <a:pt x="98390" y="127906"/>
                </a:cubicBezTo>
                <a:cubicBezTo>
                  <a:pt x="127042" y="94683"/>
                  <a:pt x="161484" y="66794"/>
                  <a:pt x="201718" y="44239"/>
                </a:cubicBezTo>
                <a:cubicBezTo>
                  <a:pt x="241342" y="21684"/>
                  <a:pt x="281728" y="8120"/>
                  <a:pt x="322876" y="3548"/>
                </a:cubicBezTo>
                <a:cubicBezTo>
                  <a:pt x="343450" y="1262"/>
                  <a:pt x="363909" y="81"/>
                  <a:pt x="384255" y="5"/>
                </a:cubicBezTo>
                <a:close/>
              </a:path>
            </a:pathLst>
          </a:custGeom>
          <a:solidFill>
            <a:srgbClr val="FF7E7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9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3621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rcRect l="937" t="5708" r="937"/>
          <a:stretch>
            <a:fillRect/>
          </a:stretch>
        </p:blipFill>
        <p:spPr>
          <a:xfrm>
            <a:off x="0" y="2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208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>
            <a:picLocks noChangeAspect="1"/>
          </p:cNvPicPr>
          <p:nvPr/>
        </p:nvPicPr>
        <p:blipFill>
          <a:blip r:embed="rId2"/>
          <a:srcRect t="5629"/>
          <a:stretch>
            <a:fillRect/>
          </a:stretch>
        </p:blipFill>
        <p:spPr>
          <a:xfrm>
            <a:off x="-529" y="0"/>
            <a:ext cx="12193057" cy="6858000"/>
          </a:xfrm>
          <a:custGeom>
            <a:avLst/>
            <a:gdLst>
              <a:gd name="connsiteX0" fmla="*/ 0 w 12193057"/>
              <a:gd name="connsiteY0" fmla="*/ 0 h 6858000"/>
              <a:gd name="connsiteX1" fmla="*/ 12193057 w 12193057"/>
              <a:gd name="connsiteY1" fmla="*/ 0 h 6858000"/>
              <a:gd name="connsiteX2" fmla="*/ 12193057 w 12193057"/>
              <a:gd name="connsiteY2" fmla="*/ 6858000 h 6858000"/>
              <a:gd name="connsiteX3" fmla="*/ 0 w 121930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057" h="6858000">
                <a:moveTo>
                  <a:pt x="0" y="0"/>
                </a:moveTo>
                <a:lnTo>
                  <a:pt x="12193057" y="0"/>
                </a:lnTo>
                <a:lnTo>
                  <a:pt x="1219305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494" y="5443573"/>
            <a:ext cx="823031" cy="823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468" y="5443573"/>
            <a:ext cx="823031" cy="823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285" y="5443573"/>
            <a:ext cx="823031" cy="823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084" y="5443573"/>
            <a:ext cx="823031" cy="823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0934" y="5443573"/>
            <a:ext cx="823031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27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t="9854" b="9854"/>
          <a:stretch>
            <a:fillRect/>
          </a:stretch>
        </p:blipFill>
        <p:spPr>
          <a:xfrm>
            <a:off x="-37108" y="0"/>
            <a:ext cx="12266215" cy="6858000"/>
          </a:xfrm>
          <a:custGeom>
            <a:avLst/>
            <a:gdLst>
              <a:gd name="connsiteX0" fmla="*/ 0 w 12266215"/>
              <a:gd name="connsiteY0" fmla="*/ 0 h 6858000"/>
              <a:gd name="connsiteX1" fmla="*/ 12266215 w 12266215"/>
              <a:gd name="connsiteY1" fmla="*/ 0 h 6858000"/>
              <a:gd name="connsiteX2" fmla="*/ 12266215 w 12266215"/>
              <a:gd name="connsiteY2" fmla="*/ 6858000 h 6858000"/>
              <a:gd name="connsiteX3" fmla="*/ 0 w 122662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66215" h="6858000">
                <a:moveTo>
                  <a:pt x="0" y="0"/>
                </a:moveTo>
                <a:lnTo>
                  <a:pt x="12266215" y="0"/>
                </a:lnTo>
                <a:lnTo>
                  <a:pt x="1226621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Text To Outline"/>
          <p:cNvSpPr/>
          <p:nvPr/>
        </p:nvSpPr>
        <p:spPr>
          <a:xfrm>
            <a:off x="4601488" y="3124202"/>
            <a:ext cx="2989024" cy="609596"/>
          </a:xfrm>
          <a:custGeom>
            <a:avLst/>
            <a:gdLst/>
            <a:ahLst/>
            <a:cxnLst/>
            <a:rect l="l" t="t" r="r" b="b"/>
            <a:pathLst>
              <a:path w="2142530" h="436959">
                <a:moveTo>
                  <a:pt x="2076748" y="367010"/>
                </a:moveTo>
                <a:lnTo>
                  <a:pt x="2141339" y="367010"/>
                </a:lnTo>
                <a:lnTo>
                  <a:pt x="2141339" y="431601"/>
                </a:lnTo>
                <a:lnTo>
                  <a:pt x="2076748" y="431601"/>
                </a:lnTo>
                <a:close/>
                <a:moveTo>
                  <a:pt x="600373" y="80367"/>
                </a:moveTo>
                <a:lnTo>
                  <a:pt x="567929" y="296168"/>
                </a:lnTo>
                <a:lnTo>
                  <a:pt x="632818" y="296168"/>
                </a:lnTo>
                <a:close/>
                <a:moveTo>
                  <a:pt x="1686223" y="61019"/>
                </a:moveTo>
                <a:cubicBezTo>
                  <a:pt x="1663006" y="61019"/>
                  <a:pt x="1651397" y="74995"/>
                  <a:pt x="1651397" y="102947"/>
                </a:cubicBezTo>
                <a:lnTo>
                  <a:pt x="1651397" y="333119"/>
                </a:lnTo>
                <a:cubicBezTo>
                  <a:pt x="1651397" y="361269"/>
                  <a:pt x="1663006" y="375344"/>
                  <a:pt x="1686223" y="375344"/>
                </a:cubicBezTo>
                <a:cubicBezTo>
                  <a:pt x="1709440" y="375344"/>
                  <a:pt x="1721049" y="361269"/>
                  <a:pt x="1721049" y="333119"/>
                </a:cubicBezTo>
                <a:lnTo>
                  <a:pt x="1721049" y="102947"/>
                </a:lnTo>
                <a:cubicBezTo>
                  <a:pt x="1721049" y="74995"/>
                  <a:pt x="1709440" y="61019"/>
                  <a:pt x="1686223" y="61019"/>
                </a:cubicBezTo>
                <a:close/>
                <a:moveTo>
                  <a:pt x="2075557" y="4762"/>
                </a:moveTo>
                <a:lnTo>
                  <a:pt x="2142530" y="4762"/>
                </a:lnTo>
                <a:lnTo>
                  <a:pt x="2142530" y="182761"/>
                </a:lnTo>
                <a:lnTo>
                  <a:pt x="2134196" y="337244"/>
                </a:lnTo>
                <a:lnTo>
                  <a:pt x="2084189" y="337244"/>
                </a:lnTo>
                <a:lnTo>
                  <a:pt x="2075557" y="182761"/>
                </a:lnTo>
                <a:close/>
                <a:moveTo>
                  <a:pt x="1824931" y="4762"/>
                </a:moveTo>
                <a:lnTo>
                  <a:pt x="1891903" y="4762"/>
                </a:lnTo>
                <a:lnTo>
                  <a:pt x="1891903" y="334235"/>
                </a:lnTo>
                <a:cubicBezTo>
                  <a:pt x="1891903" y="362038"/>
                  <a:pt x="1903512" y="375939"/>
                  <a:pt x="1926729" y="375939"/>
                </a:cubicBezTo>
                <a:cubicBezTo>
                  <a:pt x="1949946" y="375939"/>
                  <a:pt x="1961555" y="362038"/>
                  <a:pt x="1961555" y="334235"/>
                </a:cubicBezTo>
                <a:lnTo>
                  <a:pt x="1961555" y="4762"/>
                </a:lnTo>
                <a:lnTo>
                  <a:pt x="2024956" y="4762"/>
                </a:lnTo>
                <a:lnTo>
                  <a:pt x="2024956" y="329803"/>
                </a:lnTo>
                <a:cubicBezTo>
                  <a:pt x="2024956" y="401240"/>
                  <a:pt x="1991618" y="436959"/>
                  <a:pt x="1924943" y="436959"/>
                </a:cubicBezTo>
                <a:cubicBezTo>
                  <a:pt x="1858268" y="436959"/>
                  <a:pt x="1824931" y="401240"/>
                  <a:pt x="1824931" y="329803"/>
                </a:cubicBezTo>
                <a:close/>
                <a:moveTo>
                  <a:pt x="1329928" y="4762"/>
                </a:moveTo>
                <a:lnTo>
                  <a:pt x="1400175" y="4762"/>
                </a:lnTo>
                <a:lnTo>
                  <a:pt x="1451372" y="199429"/>
                </a:lnTo>
                <a:lnTo>
                  <a:pt x="1502569" y="4762"/>
                </a:lnTo>
                <a:lnTo>
                  <a:pt x="1566565" y="4762"/>
                </a:lnTo>
                <a:lnTo>
                  <a:pt x="1481733" y="290214"/>
                </a:lnTo>
                <a:lnTo>
                  <a:pt x="1481733" y="431601"/>
                </a:lnTo>
                <a:lnTo>
                  <a:pt x="1414761" y="431601"/>
                </a:lnTo>
                <a:lnTo>
                  <a:pt x="1414761" y="290214"/>
                </a:lnTo>
                <a:close/>
                <a:moveTo>
                  <a:pt x="1027807" y="4762"/>
                </a:moveTo>
                <a:lnTo>
                  <a:pt x="1094780" y="4762"/>
                </a:lnTo>
                <a:lnTo>
                  <a:pt x="1094780" y="198834"/>
                </a:lnTo>
                <a:lnTo>
                  <a:pt x="1188244" y="4762"/>
                </a:lnTo>
                <a:lnTo>
                  <a:pt x="1249561" y="4762"/>
                </a:lnTo>
                <a:lnTo>
                  <a:pt x="1156990" y="194369"/>
                </a:lnTo>
                <a:lnTo>
                  <a:pt x="1249561" y="431601"/>
                </a:lnTo>
                <a:lnTo>
                  <a:pt x="1180803" y="431601"/>
                </a:lnTo>
                <a:lnTo>
                  <a:pt x="1115021" y="258961"/>
                </a:lnTo>
                <a:lnTo>
                  <a:pt x="1094780" y="294382"/>
                </a:lnTo>
                <a:lnTo>
                  <a:pt x="1094780" y="431601"/>
                </a:lnTo>
                <a:lnTo>
                  <a:pt x="1027807" y="431601"/>
                </a:lnTo>
                <a:close/>
                <a:moveTo>
                  <a:pt x="750987" y="4762"/>
                </a:moveTo>
                <a:lnTo>
                  <a:pt x="835224" y="4762"/>
                </a:lnTo>
                <a:lnTo>
                  <a:pt x="903982" y="260449"/>
                </a:lnTo>
                <a:lnTo>
                  <a:pt x="903982" y="4762"/>
                </a:lnTo>
                <a:lnTo>
                  <a:pt x="963811" y="4762"/>
                </a:lnTo>
                <a:lnTo>
                  <a:pt x="963811" y="431601"/>
                </a:lnTo>
                <a:lnTo>
                  <a:pt x="894755" y="431601"/>
                </a:lnTo>
                <a:lnTo>
                  <a:pt x="811411" y="122634"/>
                </a:lnTo>
                <a:lnTo>
                  <a:pt x="811411" y="431601"/>
                </a:lnTo>
                <a:lnTo>
                  <a:pt x="750987" y="431601"/>
                </a:lnTo>
                <a:close/>
                <a:moveTo>
                  <a:pt x="554534" y="4762"/>
                </a:moveTo>
                <a:lnTo>
                  <a:pt x="652760" y="4762"/>
                </a:lnTo>
                <a:lnTo>
                  <a:pt x="720924" y="431601"/>
                </a:lnTo>
                <a:lnTo>
                  <a:pt x="653356" y="431601"/>
                </a:lnTo>
                <a:lnTo>
                  <a:pt x="641747" y="354211"/>
                </a:lnTo>
                <a:lnTo>
                  <a:pt x="559594" y="354211"/>
                </a:lnTo>
                <a:lnTo>
                  <a:pt x="547986" y="431601"/>
                </a:lnTo>
                <a:lnTo>
                  <a:pt x="486371" y="431601"/>
                </a:lnTo>
                <a:close/>
                <a:moveTo>
                  <a:pt x="237232" y="4762"/>
                </a:moveTo>
                <a:lnTo>
                  <a:pt x="304205" y="4762"/>
                </a:lnTo>
                <a:lnTo>
                  <a:pt x="304205" y="187821"/>
                </a:lnTo>
                <a:lnTo>
                  <a:pt x="380405" y="187821"/>
                </a:lnTo>
                <a:lnTo>
                  <a:pt x="380405" y="4762"/>
                </a:lnTo>
                <a:lnTo>
                  <a:pt x="448866" y="4762"/>
                </a:lnTo>
                <a:lnTo>
                  <a:pt x="448866" y="431601"/>
                </a:lnTo>
                <a:lnTo>
                  <a:pt x="380405" y="431601"/>
                </a:lnTo>
                <a:lnTo>
                  <a:pt x="380405" y="248840"/>
                </a:lnTo>
                <a:lnTo>
                  <a:pt x="304205" y="248840"/>
                </a:lnTo>
                <a:lnTo>
                  <a:pt x="304205" y="431601"/>
                </a:lnTo>
                <a:lnTo>
                  <a:pt x="237232" y="431601"/>
                </a:lnTo>
                <a:close/>
                <a:moveTo>
                  <a:pt x="0" y="4762"/>
                </a:moveTo>
                <a:lnTo>
                  <a:pt x="207169" y="4762"/>
                </a:lnTo>
                <a:lnTo>
                  <a:pt x="207169" y="65782"/>
                </a:lnTo>
                <a:lnTo>
                  <a:pt x="137220" y="65782"/>
                </a:lnTo>
                <a:lnTo>
                  <a:pt x="137220" y="431601"/>
                </a:lnTo>
                <a:lnTo>
                  <a:pt x="70247" y="431601"/>
                </a:lnTo>
                <a:lnTo>
                  <a:pt x="70247" y="65782"/>
                </a:lnTo>
                <a:lnTo>
                  <a:pt x="0" y="65782"/>
                </a:lnTo>
                <a:close/>
                <a:moveTo>
                  <a:pt x="1686223" y="0"/>
                </a:moveTo>
                <a:cubicBezTo>
                  <a:pt x="1754089" y="0"/>
                  <a:pt x="1788021" y="35718"/>
                  <a:pt x="1788021" y="107156"/>
                </a:cubicBezTo>
                <a:lnTo>
                  <a:pt x="1788021" y="329207"/>
                </a:lnTo>
                <a:cubicBezTo>
                  <a:pt x="1788021" y="400645"/>
                  <a:pt x="1754089" y="436364"/>
                  <a:pt x="1686223" y="436364"/>
                </a:cubicBezTo>
                <a:cubicBezTo>
                  <a:pt x="1618357" y="436364"/>
                  <a:pt x="1584425" y="400645"/>
                  <a:pt x="1584425" y="329207"/>
                </a:cubicBezTo>
                <a:lnTo>
                  <a:pt x="1584425" y="107156"/>
                </a:lnTo>
                <a:cubicBezTo>
                  <a:pt x="1584425" y="35718"/>
                  <a:pt x="1618357" y="0"/>
                  <a:pt x="1686223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46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2282853"/>
            <a:ext cx="8266892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37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67" y="-144606"/>
            <a:ext cx="3516726" cy="19781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3433" y="-518649"/>
            <a:ext cx="5256976" cy="29570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378" y="-257723"/>
            <a:ext cx="4750985" cy="2672429"/>
          </a:xfrm>
          <a:prstGeom prst="rect">
            <a:avLst/>
          </a:prstGeom>
        </p:spPr>
      </p:pic>
      <p:pic>
        <p:nvPicPr>
          <p:cNvPr id="23" name="Picture 31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903"/>
          <a:stretch/>
        </p:blipFill>
        <p:spPr>
          <a:xfrm>
            <a:off x="-1926064" y="565407"/>
            <a:ext cx="8925486" cy="434950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006" y="4545985"/>
            <a:ext cx="2337316" cy="2337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130" y="4545985"/>
            <a:ext cx="2337316" cy="2337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334" y="4545985"/>
            <a:ext cx="2337316" cy="23373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175" y="762000"/>
            <a:ext cx="8124825" cy="4572000"/>
          </a:xfrm>
          <a:prstGeom prst="rect">
            <a:avLst/>
          </a:prstGeom>
        </p:spPr>
      </p:pic>
      <p:pic>
        <p:nvPicPr>
          <p:cNvPr id="4" name="Picture 31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02528" y="5148255"/>
            <a:ext cx="2911564" cy="14811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312"/>
          <p:cNvPicPr>
            <a:picLocks noChangeAspect="1"/>
          </p:cNvPicPr>
          <p:nvPr/>
        </p:nvPicPr>
        <p:blipFill rotWithShape="1">
          <a:blip r:embed="rId10" cstate="email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8163"/>
          <a:stretch/>
        </p:blipFill>
        <p:spPr>
          <a:xfrm flipH="1">
            <a:off x="3505199" y="3262086"/>
            <a:ext cx="3461159" cy="321457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8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6930" y="4678393"/>
            <a:ext cx="2335032" cy="198910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5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63316" y="4033624"/>
            <a:ext cx="2872212" cy="255307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59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8732" y="3977227"/>
            <a:ext cx="4541968" cy="22336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974">
            <a:off x="7473155" y="3697690"/>
            <a:ext cx="2789277" cy="15689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301" y="3714750"/>
            <a:ext cx="2788360" cy="15684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2201557"/>
            <a:ext cx="2649084" cy="24390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599" y="323055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2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4" name="Text To Outline"/>
          <p:cNvSpPr/>
          <p:nvPr/>
        </p:nvSpPr>
        <p:spPr>
          <a:xfrm>
            <a:off x="5067695" y="3108603"/>
            <a:ext cx="2073027" cy="859929"/>
          </a:xfrm>
          <a:custGeom>
            <a:avLst/>
            <a:gdLst/>
            <a:ahLst/>
            <a:cxnLst/>
            <a:rect l="l" t="t" r="r" b="b"/>
            <a:pathLst>
              <a:path w="2073027" h="859929">
                <a:moveTo>
                  <a:pt x="1471166" y="303163"/>
                </a:moveTo>
                <a:lnTo>
                  <a:pt x="1471166" y="490686"/>
                </a:lnTo>
                <a:lnTo>
                  <a:pt x="1533227" y="490686"/>
                </a:lnTo>
                <a:lnTo>
                  <a:pt x="1533227" y="572839"/>
                </a:lnTo>
                <a:lnTo>
                  <a:pt x="1471166" y="572839"/>
                </a:lnTo>
                <a:lnTo>
                  <a:pt x="1471166" y="760363"/>
                </a:lnTo>
                <a:lnTo>
                  <a:pt x="1527869" y="760363"/>
                </a:lnTo>
                <a:cubicBezTo>
                  <a:pt x="1562100" y="760363"/>
                  <a:pt x="1579215" y="739676"/>
                  <a:pt x="1579215" y="698302"/>
                </a:cubicBezTo>
                <a:lnTo>
                  <a:pt x="1579215" y="365224"/>
                </a:lnTo>
                <a:cubicBezTo>
                  <a:pt x="1579215" y="323850"/>
                  <a:pt x="1562100" y="303163"/>
                  <a:pt x="1527869" y="303163"/>
                </a:cubicBezTo>
                <a:close/>
                <a:moveTo>
                  <a:pt x="1741735" y="211634"/>
                </a:moveTo>
                <a:lnTo>
                  <a:pt x="2015877" y="211634"/>
                </a:lnTo>
                <a:lnTo>
                  <a:pt x="2015877" y="303163"/>
                </a:lnTo>
                <a:lnTo>
                  <a:pt x="1842194" y="303163"/>
                </a:lnTo>
                <a:lnTo>
                  <a:pt x="1842194" y="481310"/>
                </a:lnTo>
                <a:lnTo>
                  <a:pt x="1980605" y="481310"/>
                </a:lnTo>
                <a:lnTo>
                  <a:pt x="1980605" y="572839"/>
                </a:lnTo>
                <a:lnTo>
                  <a:pt x="1842194" y="572839"/>
                </a:lnTo>
                <a:lnTo>
                  <a:pt x="1842194" y="760363"/>
                </a:lnTo>
                <a:lnTo>
                  <a:pt x="2015877" y="760363"/>
                </a:lnTo>
                <a:lnTo>
                  <a:pt x="2015877" y="851892"/>
                </a:lnTo>
                <a:lnTo>
                  <a:pt x="1741735" y="851892"/>
                </a:lnTo>
                <a:close/>
                <a:moveTo>
                  <a:pt x="1370707" y="211634"/>
                </a:moveTo>
                <a:lnTo>
                  <a:pt x="1529655" y="211634"/>
                </a:lnTo>
                <a:cubicBezTo>
                  <a:pt x="1629668" y="211634"/>
                  <a:pt x="1679674" y="264468"/>
                  <a:pt x="1679674" y="370135"/>
                </a:cubicBezTo>
                <a:lnTo>
                  <a:pt x="1679674" y="693837"/>
                </a:lnTo>
                <a:cubicBezTo>
                  <a:pt x="1679674" y="799207"/>
                  <a:pt x="1629668" y="851892"/>
                  <a:pt x="1529655" y="851892"/>
                </a:cubicBezTo>
                <a:lnTo>
                  <a:pt x="1370707" y="851892"/>
                </a:lnTo>
                <a:lnTo>
                  <a:pt x="1370707" y="572839"/>
                </a:lnTo>
                <a:lnTo>
                  <a:pt x="1337667" y="572839"/>
                </a:lnTo>
                <a:lnTo>
                  <a:pt x="1337667" y="490686"/>
                </a:lnTo>
                <a:lnTo>
                  <a:pt x="1370707" y="490686"/>
                </a:lnTo>
                <a:close/>
                <a:moveTo>
                  <a:pt x="860971" y="211634"/>
                </a:moveTo>
                <a:lnTo>
                  <a:pt x="961430" y="211634"/>
                </a:lnTo>
                <a:lnTo>
                  <a:pt x="961430" y="705843"/>
                </a:lnTo>
                <a:cubicBezTo>
                  <a:pt x="961430" y="747547"/>
                  <a:pt x="978842" y="768400"/>
                  <a:pt x="1013668" y="768400"/>
                </a:cubicBezTo>
                <a:cubicBezTo>
                  <a:pt x="1048494" y="768400"/>
                  <a:pt x="1065907" y="747547"/>
                  <a:pt x="1065907" y="705843"/>
                </a:cubicBezTo>
                <a:lnTo>
                  <a:pt x="1065907" y="211634"/>
                </a:lnTo>
                <a:lnTo>
                  <a:pt x="1161008" y="211634"/>
                </a:lnTo>
                <a:lnTo>
                  <a:pt x="1161008" y="699195"/>
                </a:lnTo>
                <a:cubicBezTo>
                  <a:pt x="1161008" y="806351"/>
                  <a:pt x="1111002" y="859929"/>
                  <a:pt x="1010989" y="859929"/>
                </a:cubicBezTo>
                <a:cubicBezTo>
                  <a:pt x="910977" y="859929"/>
                  <a:pt x="860971" y="806351"/>
                  <a:pt x="860971" y="699195"/>
                </a:cubicBezTo>
                <a:close/>
                <a:moveTo>
                  <a:pt x="532061" y="211634"/>
                </a:moveTo>
                <a:lnTo>
                  <a:pt x="806202" y="211634"/>
                </a:lnTo>
                <a:lnTo>
                  <a:pt x="806202" y="303163"/>
                </a:lnTo>
                <a:lnTo>
                  <a:pt x="632519" y="303163"/>
                </a:lnTo>
                <a:lnTo>
                  <a:pt x="632519" y="481310"/>
                </a:lnTo>
                <a:lnTo>
                  <a:pt x="770930" y="481310"/>
                </a:lnTo>
                <a:lnTo>
                  <a:pt x="770930" y="572839"/>
                </a:lnTo>
                <a:lnTo>
                  <a:pt x="632519" y="572839"/>
                </a:lnTo>
                <a:lnTo>
                  <a:pt x="632519" y="760363"/>
                </a:lnTo>
                <a:lnTo>
                  <a:pt x="806202" y="760363"/>
                </a:lnTo>
                <a:lnTo>
                  <a:pt x="806202" y="851892"/>
                </a:lnTo>
                <a:lnTo>
                  <a:pt x="532061" y="851892"/>
                </a:lnTo>
                <a:close/>
                <a:moveTo>
                  <a:pt x="360610" y="211634"/>
                </a:moveTo>
                <a:lnTo>
                  <a:pt x="461069" y="211634"/>
                </a:lnTo>
                <a:lnTo>
                  <a:pt x="461069" y="851892"/>
                </a:lnTo>
                <a:lnTo>
                  <a:pt x="360610" y="851892"/>
                </a:lnTo>
                <a:close/>
                <a:moveTo>
                  <a:pt x="0" y="211634"/>
                </a:moveTo>
                <a:lnTo>
                  <a:pt x="310753" y="211634"/>
                </a:lnTo>
                <a:lnTo>
                  <a:pt x="310753" y="303163"/>
                </a:lnTo>
                <a:lnTo>
                  <a:pt x="205829" y="303163"/>
                </a:lnTo>
                <a:lnTo>
                  <a:pt x="205829" y="851892"/>
                </a:lnTo>
                <a:lnTo>
                  <a:pt x="105370" y="851892"/>
                </a:lnTo>
                <a:lnTo>
                  <a:pt x="105370" y="303163"/>
                </a:lnTo>
                <a:lnTo>
                  <a:pt x="0" y="303163"/>
                </a:lnTo>
                <a:close/>
                <a:moveTo>
                  <a:pt x="1829693" y="73670"/>
                </a:moveTo>
                <a:lnTo>
                  <a:pt x="1925687" y="73670"/>
                </a:lnTo>
                <a:lnTo>
                  <a:pt x="2010519" y="180826"/>
                </a:lnTo>
                <a:lnTo>
                  <a:pt x="1919883" y="180826"/>
                </a:lnTo>
                <a:lnTo>
                  <a:pt x="1877020" y="127694"/>
                </a:lnTo>
                <a:lnTo>
                  <a:pt x="1835051" y="180826"/>
                </a:lnTo>
                <a:lnTo>
                  <a:pt x="1744414" y="180826"/>
                </a:lnTo>
                <a:close/>
                <a:moveTo>
                  <a:pt x="620018" y="73670"/>
                </a:moveTo>
                <a:lnTo>
                  <a:pt x="716012" y="73670"/>
                </a:lnTo>
                <a:lnTo>
                  <a:pt x="800844" y="180826"/>
                </a:lnTo>
                <a:lnTo>
                  <a:pt x="710208" y="180826"/>
                </a:lnTo>
                <a:lnTo>
                  <a:pt x="667345" y="127694"/>
                </a:lnTo>
                <a:lnTo>
                  <a:pt x="625376" y="180826"/>
                </a:lnTo>
                <a:lnTo>
                  <a:pt x="534739" y="180826"/>
                </a:lnTo>
                <a:close/>
                <a:moveTo>
                  <a:pt x="1898451" y="0"/>
                </a:moveTo>
                <a:lnTo>
                  <a:pt x="2006947" y="0"/>
                </a:lnTo>
                <a:lnTo>
                  <a:pt x="2073027" y="107156"/>
                </a:lnTo>
                <a:lnTo>
                  <a:pt x="1997124" y="107156"/>
                </a:lnTo>
                <a:close/>
              </a:path>
            </a:pathLst>
          </a:custGeom>
          <a:solidFill>
            <a:srgbClr val="9C1B0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78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grpSp>
        <p:nvGrpSpPr>
          <p:cNvPr id="314" name="Group 313"/>
          <p:cNvGrpSpPr/>
          <p:nvPr/>
        </p:nvGrpSpPr>
        <p:grpSpPr>
          <a:xfrm>
            <a:off x="1567881" y="2474892"/>
            <a:ext cx="1411853" cy="1354226"/>
            <a:chOff x="4102144" y="2809599"/>
            <a:chExt cx="1602647" cy="1537231"/>
          </a:xfrm>
        </p:grpSpPr>
        <p:sp>
          <p:nvSpPr>
            <p:cNvPr id="312" name="Freeform 131"/>
            <p:cNvSpPr>
              <a:spLocks noEditPoints="1"/>
            </p:cNvSpPr>
            <p:nvPr/>
          </p:nvSpPr>
          <p:spPr bwMode="auto">
            <a:xfrm>
              <a:off x="4885484" y="2809599"/>
              <a:ext cx="819307" cy="1332793"/>
            </a:xfrm>
            <a:custGeom>
              <a:avLst/>
              <a:gdLst>
                <a:gd name="T0" fmla="*/ 466 w 519"/>
                <a:gd name="T1" fmla="*/ 435 h 846"/>
                <a:gd name="T2" fmla="*/ 156 w 519"/>
                <a:gd name="T3" fmla="*/ 11 h 846"/>
                <a:gd name="T4" fmla="*/ 120 w 519"/>
                <a:gd name="T5" fmla="*/ 13 h 846"/>
                <a:gd name="T6" fmla="*/ 27 w 519"/>
                <a:gd name="T7" fmla="*/ 153 h 846"/>
                <a:gd name="T8" fmla="*/ 6 w 519"/>
                <a:gd name="T9" fmla="*/ 185 h 846"/>
                <a:gd name="T10" fmla="*/ 238 w 519"/>
                <a:gd name="T11" fmla="*/ 281 h 846"/>
                <a:gd name="T12" fmla="*/ 145 w 519"/>
                <a:gd name="T13" fmla="*/ 381 h 846"/>
                <a:gd name="T14" fmla="*/ 106 w 519"/>
                <a:gd name="T15" fmla="*/ 535 h 846"/>
                <a:gd name="T16" fmla="*/ 48 w 519"/>
                <a:gd name="T17" fmla="*/ 780 h 846"/>
                <a:gd name="T18" fmla="*/ 324 w 519"/>
                <a:gd name="T19" fmla="*/ 738 h 846"/>
                <a:gd name="T20" fmla="*/ 336 w 519"/>
                <a:gd name="T21" fmla="*/ 723 h 846"/>
                <a:gd name="T22" fmla="*/ 517 w 519"/>
                <a:gd name="T23" fmla="*/ 675 h 846"/>
                <a:gd name="T24" fmla="*/ 434 w 519"/>
                <a:gd name="T25" fmla="*/ 588 h 846"/>
                <a:gd name="T26" fmla="*/ 203 w 519"/>
                <a:gd name="T27" fmla="*/ 447 h 846"/>
                <a:gd name="T28" fmla="*/ 148 w 519"/>
                <a:gd name="T29" fmla="*/ 541 h 846"/>
                <a:gd name="T30" fmla="*/ 149 w 519"/>
                <a:gd name="T31" fmla="*/ 423 h 846"/>
                <a:gd name="T32" fmla="*/ 312 w 519"/>
                <a:gd name="T33" fmla="*/ 691 h 846"/>
                <a:gd name="T34" fmla="*/ 304 w 519"/>
                <a:gd name="T35" fmla="*/ 700 h 846"/>
                <a:gd name="T36" fmla="*/ 209 w 519"/>
                <a:gd name="T37" fmla="*/ 779 h 846"/>
                <a:gd name="T38" fmla="*/ 147 w 519"/>
                <a:gd name="T39" fmla="*/ 787 h 846"/>
                <a:gd name="T40" fmla="*/ 84 w 519"/>
                <a:gd name="T41" fmla="*/ 765 h 846"/>
                <a:gd name="T42" fmla="*/ 82 w 519"/>
                <a:gd name="T43" fmla="*/ 716 h 846"/>
                <a:gd name="T44" fmla="*/ 108 w 519"/>
                <a:gd name="T45" fmla="*/ 641 h 846"/>
                <a:gd name="T46" fmla="*/ 104 w 519"/>
                <a:gd name="T47" fmla="*/ 640 h 846"/>
                <a:gd name="T48" fmla="*/ 202 w 519"/>
                <a:gd name="T49" fmla="*/ 532 h 846"/>
                <a:gd name="T50" fmla="*/ 247 w 519"/>
                <a:gd name="T51" fmla="*/ 463 h 846"/>
                <a:gd name="T52" fmla="*/ 209 w 519"/>
                <a:gd name="T53" fmla="*/ 189 h 846"/>
                <a:gd name="T54" fmla="*/ 213 w 519"/>
                <a:gd name="T55" fmla="*/ 232 h 846"/>
                <a:gd name="T56" fmla="*/ 79 w 519"/>
                <a:gd name="T57" fmla="*/ 201 h 846"/>
                <a:gd name="T58" fmla="*/ 191 w 519"/>
                <a:gd name="T59" fmla="*/ 162 h 846"/>
                <a:gd name="T60" fmla="*/ 146 w 519"/>
                <a:gd name="T61" fmla="*/ 69 h 846"/>
                <a:gd name="T62" fmla="*/ 426 w 519"/>
                <a:gd name="T63" fmla="*/ 428 h 846"/>
                <a:gd name="T64" fmla="*/ 402 w 519"/>
                <a:gd name="T65" fmla="*/ 536 h 846"/>
                <a:gd name="T66" fmla="*/ 318 w 519"/>
                <a:gd name="T67" fmla="*/ 687 h 846"/>
                <a:gd name="T68" fmla="*/ 411 w 519"/>
                <a:gd name="T69" fmla="*/ 621 h 846"/>
                <a:gd name="T70" fmla="*/ 369 w 519"/>
                <a:gd name="T71" fmla="*/ 691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9" h="846">
                  <a:moveTo>
                    <a:pt x="434" y="588"/>
                  </a:moveTo>
                  <a:cubicBezTo>
                    <a:pt x="441" y="559"/>
                    <a:pt x="455" y="498"/>
                    <a:pt x="466" y="435"/>
                  </a:cubicBezTo>
                  <a:cubicBezTo>
                    <a:pt x="483" y="339"/>
                    <a:pt x="395" y="191"/>
                    <a:pt x="298" y="153"/>
                  </a:cubicBezTo>
                  <a:cubicBezTo>
                    <a:pt x="219" y="122"/>
                    <a:pt x="156" y="12"/>
                    <a:pt x="156" y="11"/>
                  </a:cubicBezTo>
                  <a:cubicBezTo>
                    <a:pt x="152" y="4"/>
                    <a:pt x="145" y="0"/>
                    <a:pt x="137" y="0"/>
                  </a:cubicBezTo>
                  <a:cubicBezTo>
                    <a:pt x="129" y="1"/>
                    <a:pt x="123" y="6"/>
                    <a:pt x="120" y="13"/>
                  </a:cubicBezTo>
                  <a:cubicBezTo>
                    <a:pt x="92" y="80"/>
                    <a:pt x="110" y="128"/>
                    <a:pt x="134" y="157"/>
                  </a:cubicBezTo>
                  <a:cubicBezTo>
                    <a:pt x="96" y="166"/>
                    <a:pt x="46" y="158"/>
                    <a:pt x="27" y="153"/>
                  </a:cubicBezTo>
                  <a:cubicBezTo>
                    <a:pt x="18" y="151"/>
                    <a:pt x="10" y="155"/>
                    <a:pt x="5" y="162"/>
                  </a:cubicBezTo>
                  <a:cubicBezTo>
                    <a:pt x="0" y="169"/>
                    <a:pt x="1" y="179"/>
                    <a:pt x="6" y="185"/>
                  </a:cubicBezTo>
                  <a:cubicBezTo>
                    <a:pt x="13" y="194"/>
                    <a:pt x="76" y="270"/>
                    <a:pt x="141" y="265"/>
                  </a:cubicBezTo>
                  <a:cubicBezTo>
                    <a:pt x="182" y="262"/>
                    <a:pt x="223" y="275"/>
                    <a:pt x="238" y="281"/>
                  </a:cubicBezTo>
                  <a:cubicBezTo>
                    <a:pt x="265" y="350"/>
                    <a:pt x="246" y="397"/>
                    <a:pt x="232" y="419"/>
                  </a:cubicBezTo>
                  <a:cubicBezTo>
                    <a:pt x="195" y="388"/>
                    <a:pt x="148" y="381"/>
                    <a:pt x="145" y="381"/>
                  </a:cubicBezTo>
                  <a:cubicBezTo>
                    <a:pt x="139" y="380"/>
                    <a:pt x="133" y="382"/>
                    <a:pt x="129" y="386"/>
                  </a:cubicBezTo>
                  <a:cubicBezTo>
                    <a:pt x="92" y="420"/>
                    <a:pt x="83" y="474"/>
                    <a:pt x="106" y="535"/>
                  </a:cubicBezTo>
                  <a:cubicBezTo>
                    <a:pt x="113" y="554"/>
                    <a:pt x="103" y="572"/>
                    <a:pt x="71" y="617"/>
                  </a:cubicBezTo>
                  <a:cubicBezTo>
                    <a:pt x="44" y="656"/>
                    <a:pt x="27" y="733"/>
                    <a:pt x="48" y="780"/>
                  </a:cubicBezTo>
                  <a:cubicBezTo>
                    <a:pt x="58" y="804"/>
                    <a:pt x="76" y="819"/>
                    <a:pt x="101" y="823"/>
                  </a:cubicBezTo>
                  <a:cubicBezTo>
                    <a:pt x="240" y="846"/>
                    <a:pt x="295" y="775"/>
                    <a:pt x="324" y="738"/>
                  </a:cubicBezTo>
                  <a:cubicBezTo>
                    <a:pt x="328" y="733"/>
                    <a:pt x="332" y="727"/>
                    <a:pt x="336" y="724"/>
                  </a:cubicBezTo>
                  <a:cubicBezTo>
                    <a:pt x="336" y="724"/>
                    <a:pt x="336" y="724"/>
                    <a:pt x="336" y="723"/>
                  </a:cubicBezTo>
                  <a:cubicBezTo>
                    <a:pt x="425" y="756"/>
                    <a:pt x="508" y="687"/>
                    <a:pt x="511" y="684"/>
                  </a:cubicBezTo>
                  <a:cubicBezTo>
                    <a:pt x="514" y="682"/>
                    <a:pt x="516" y="679"/>
                    <a:pt x="517" y="675"/>
                  </a:cubicBezTo>
                  <a:cubicBezTo>
                    <a:pt x="519" y="671"/>
                    <a:pt x="519" y="666"/>
                    <a:pt x="517" y="662"/>
                  </a:cubicBezTo>
                  <a:cubicBezTo>
                    <a:pt x="503" y="624"/>
                    <a:pt x="459" y="599"/>
                    <a:pt x="434" y="588"/>
                  </a:cubicBezTo>
                  <a:close/>
                  <a:moveTo>
                    <a:pt x="149" y="423"/>
                  </a:moveTo>
                  <a:cubicBezTo>
                    <a:pt x="162" y="426"/>
                    <a:pt x="184" y="433"/>
                    <a:pt x="203" y="447"/>
                  </a:cubicBezTo>
                  <a:cubicBezTo>
                    <a:pt x="188" y="465"/>
                    <a:pt x="178" y="484"/>
                    <a:pt x="165" y="517"/>
                  </a:cubicBezTo>
                  <a:cubicBezTo>
                    <a:pt x="161" y="528"/>
                    <a:pt x="154" y="536"/>
                    <a:pt x="148" y="541"/>
                  </a:cubicBezTo>
                  <a:cubicBezTo>
                    <a:pt x="148" y="534"/>
                    <a:pt x="146" y="528"/>
                    <a:pt x="144" y="521"/>
                  </a:cubicBezTo>
                  <a:cubicBezTo>
                    <a:pt x="135" y="497"/>
                    <a:pt x="124" y="453"/>
                    <a:pt x="149" y="423"/>
                  </a:cubicBezTo>
                  <a:close/>
                  <a:moveTo>
                    <a:pt x="318" y="687"/>
                  </a:moveTo>
                  <a:cubicBezTo>
                    <a:pt x="316" y="688"/>
                    <a:pt x="314" y="690"/>
                    <a:pt x="312" y="691"/>
                  </a:cubicBezTo>
                  <a:cubicBezTo>
                    <a:pt x="312" y="691"/>
                    <a:pt x="312" y="691"/>
                    <a:pt x="312" y="691"/>
                  </a:cubicBezTo>
                  <a:cubicBezTo>
                    <a:pt x="308" y="693"/>
                    <a:pt x="305" y="696"/>
                    <a:pt x="304" y="700"/>
                  </a:cubicBezTo>
                  <a:cubicBezTo>
                    <a:pt x="300" y="704"/>
                    <a:pt x="296" y="709"/>
                    <a:pt x="292" y="713"/>
                  </a:cubicBezTo>
                  <a:cubicBezTo>
                    <a:pt x="275" y="736"/>
                    <a:pt x="252" y="765"/>
                    <a:pt x="209" y="779"/>
                  </a:cubicBezTo>
                  <a:cubicBezTo>
                    <a:pt x="201" y="773"/>
                    <a:pt x="187" y="771"/>
                    <a:pt x="172" y="774"/>
                  </a:cubicBezTo>
                  <a:cubicBezTo>
                    <a:pt x="162" y="777"/>
                    <a:pt x="153" y="781"/>
                    <a:pt x="147" y="787"/>
                  </a:cubicBezTo>
                  <a:cubicBezTo>
                    <a:pt x="135" y="787"/>
                    <a:pt x="121" y="786"/>
                    <a:pt x="107" y="784"/>
                  </a:cubicBezTo>
                  <a:cubicBezTo>
                    <a:pt x="100" y="783"/>
                    <a:pt x="91" y="779"/>
                    <a:pt x="84" y="765"/>
                  </a:cubicBezTo>
                  <a:cubicBezTo>
                    <a:pt x="79" y="752"/>
                    <a:pt x="78" y="734"/>
                    <a:pt x="80" y="715"/>
                  </a:cubicBezTo>
                  <a:cubicBezTo>
                    <a:pt x="80" y="715"/>
                    <a:pt x="81" y="716"/>
                    <a:pt x="82" y="716"/>
                  </a:cubicBezTo>
                  <a:cubicBezTo>
                    <a:pt x="95" y="721"/>
                    <a:pt x="112" y="708"/>
                    <a:pt x="119" y="687"/>
                  </a:cubicBezTo>
                  <a:cubicBezTo>
                    <a:pt x="126" y="666"/>
                    <a:pt x="121" y="646"/>
                    <a:pt x="108" y="641"/>
                  </a:cubicBezTo>
                  <a:cubicBezTo>
                    <a:pt x="107" y="641"/>
                    <a:pt x="105" y="641"/>
                    <a:pt x="104" y="641"/>
                  </a:cubicBezTo>
                  <a:cubicBezTo>
                    <a:pt x="104" y="640"/>
                    <a:pt x="104" y="640"/>
                    <a:pt x="104" y="640"/>
                  </a:cubicBezTo>
                  <a:cubicBezTo>
                    <a:pt x="117" y="621"/>
                    <a:pt x="128" y="605"/>
                    <a:pt x="136" y="590"/>
                  </a:cubicBezTo>
                  <a:cubicBezTo>
                    <a:pt x="150" y="587"/>
                    <a:pt x="185" y="575"/>
                    <a:pt x="202" y="532"/>
                  </a:cubicBezTo>
                  <a:cubicBezTo>
                    <a:pt x="215" y="499"/>
                    <a:pt x="223" y="484"/>
                    <a:pt x="239" y="467"/>
                  </a:cubicBezTo>
                  <a:cubicBezTo>
                    <a:pt x="242" y="467"/>
                    <a:pt x="245" y="465"/>
                    <a:pt x="247" y="463"/>
                  </a:cubicBezTo>
                  <a:cubicBezTo>
                    <a:pt x="248" y="462"/>
                    <a:pt x="352" y="363"/>
                    <a:pt x="236" y="194"/>
                  </a:cubicBezTo>
                  <a:cubicBezTo>
                    <a:pt x="230" y="185"/>
                    <a:pt x="218" y="183"/>
                    <a:pt x="209" y="189"/>
                  </a:cubicBezTo>
                  <a:cubicBezTo>
                    <a:pt x="200" y="195"/>
                    <a:pt x="197" y="208"/>
                    <a:pt x="203" y="217"/>
                  </a:cubicBezTo>
                  <a:cubicBezTo>
                    <a:pt x="207" y="222"/>
                    <a:pt x="210" y="227"/>
                    <a:pt x="213" y="232"/>
                  </a:cubicBezTo>
                  <a:cubicBezTo>
                    <a:pt x="192" y="227"/>
                    <a:pt x="165" y="223"/>
                    <a:pt x="138" y="226"/>
                  </a:cubicBezTo>
                  <a:cubicBezTo>
                    <a:pt x="119" y="227"/>
                    <a:pt x="98" y="215"/>
                    <a:pt x="79" y="201"/>
                  </a:cubicBezTo>
                  <a:cubicBezTo>
                    <a:pt x="112" y="202"/>
                    <a:pt x="153" y="199"/>
                    <a:pt x="182" y="179"/>
                  </a:cubicBezTo>
                  <a:cubicBezTo>
                    <a:pt x="188" y="175"/>
                    <a:pt x="191" y="169"/>
                    <a:pt x="191" y="162"/>
                  </a:cubicBezTo>
                  <a:cubicBezTo>
                    <a:pt x="191" y="155"/>
                    <a:pt x="187" y="149"/>
                    <a:pt x="181" y="145"/>
                  </a:cubicBezTo>
                  <a:cubicBezTo>
                    <a:pt x="176" y="142"/>
                    <a:pt x="141" y="120"/>
                    <a:pt x="146" y="69"/>
                  </a:cubicBezTo>
                  <a:cubicBezTo>
                    <a:pt x="174" y="109"/>
                    <a:pt x="223" y="167"/>
                    <a:pt x="283" y="190"/>
                  </a:cubicBezTo>
                  <a:cubicBezTo>
                    <a:pt x="361" y="221"/>
                    <a:pt x="440" y="352"/>
                    <a:pt x="426" y="428"/>
                  </a:cubicBezTo>
                  <a:cubicBezTo>
                    <a:pt x="420" y="464"/>
                    <a:pt x="413" y="499"/>
                    <a:pt x="406" y="528"/>
                  </a:cubicBezTo>
                  <a:cubicBezTo>
                    <a:pt x="404" y="530"/>
                    <a:pt x="403" y="533"/>
                    <a:pt x="402" y="536"/>
                  </a:cubicBezTo>
                  <a:cubicBezTo>
                    <a:pt x="402" y="536"/>
                    <a:pt x="402" y="536"/>
                    <a:pt x="401" y="536"/>
                  </a:cubicBezTo>
                  <a:cubicBezTo>
                    <a:pt x="369" y="637"/>
                    <a:pt x="332" y="676"/>
                    <a:pt x="318" y="687"/>
                  </a:cubicBezTo>
                  <a:close/>
                  <a:moveTo>
                    <a:pt x="369" y="691"/>
                  </a:moveTo>
                  <a:cubicBezTo>
                    <a:pt x="382" y="675"/>
                    <a:pt x="396" y="652"/>
                    <a:pt x="411" y="621"/>
                  </a:cubicBezTo>
                  <a:cubicBezTo>
                    <a:pt x="428" y="629"/>
                    <a:pt x="457" y="644"/>
                    <a:pt x="472" y="663"/>
                  </a:cubicBezTo>
                  <a:cubicBezTo>
                    <a:pt x="452" y="676"/>
                    <a:pt x="412" y="697"/>
                    <a:pt x="369" y="691"/>
                  </a:cubicBezTo>
                  <a:close/>
                </a:path>
              </a:pathLst>
            </a:custGeom>
            <a:solidFill>
              <a:srgbClr val="E62F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3" name="Freeform 131"/>
            <p:cNvSpPr>
              <a:spLocks noEditPoints="1"/>
            </p:cNvSpPr>
            <p:nvPr/>
          </p:nvSpPr>
          <p:spPr bwMode="auto">
            <a:xfrm flipH="1" flipV="1">
              <a:off x="4102144" y="3014037"/>
              <a:ext cx="819306" cy="1332793"/>
            </a:xfrm>
            <a:custGeom>
              <a:avLst/>
              <a:gdLst>
                <a:gd name="T0" fmla="*/ 466 w 519"/>
                <a:gd name="T1" fmla="*/ 435 h 846"/>
                <a:gd name="T2" fmla="*/ 156 w 519"/>
                <a:gd name="T3" fmla="*/ 11 h 846"/>
                <a:gd name="T4" fmla="*/ 120 w 519"/>
                <a:gd name="T5" fmla="*/ 13 h 846"/>
                <a:gd name="T6" fmla="*/ 27 w 519"/>
                <a:gd name="T7" fmla="*/ 153 h 846"/>
                <a:gd name="T8" fmla="*/ 6 w 519"/>
                <a:gd name="T9" fmla="*/ 185 h 846"/>
                <a:gd name="T10" fmla="*/ 238 w 519"/>
                <a:gd name="T11" fmla="*/ 281 h 846"/>
                <a:gd name="T12" fmla="*/ 145 w 519"/>
                <a:gd name="T13" fmla="*/ 381 h 846"/>
                <a:gd name="T14" fmla="*/ 106 w 519"/>
                <a:gd name="T15" fmla="*/ 535 h 846"/>
                <a:gd name="T16" fmla="*/ 48 w 519"/>
                <a:gd name="T17" fmla="*/ 780 h 846"/>
                <a:gd name="T18" fmla="*/ 324 w 519"/>
                <a:gd name="T19" fmla="*/ 738 h 846"/>
                <a:gd name="T20" fmla="*/ 336 w 519"/>
                <a:gd name="T21" fmla="*/ 723 h 846"/>
                <a:gd name="T22" fmla="*/ 517 w 519"/>
                <a:gd name="T23" fmla="*/ 675 h 846"/>
                <a:gd name="T24" fmla="*/ 434 w 519"/>
                <a:gd name="T25" fmla="*/ 588 h 846"/>
                <a:gd name="T26" fmla="*/ 203 w 519"/>
                <a:gd name="T27" fmla="*/ 447 h 846"/>
                <a:gd name="T28" fmla="*/ 148 w 519"/>
                <a:gd name="T29" fmla="*/ 541 h 846"/>
                <a:gd name="T30" fmla="*/ 149 w 519"/>
                <a:gd name="T31" fmla="*/ 423 h 846"/>
                <a:gd name="T32" fmla="*/ 312 w 519"/>
                <a:gd name="T33" fmla="*/ 691 h 846"/>
                <a:gd name="T34" fmla="*/ 304 w 519"/>
                <a:gd name="T35" fmla="*/ 700 h 846"/>
                <a:gd name="T36" fmla="*/ 209 w 519"/>
                <a:gd name="T37" fmla="*/ 779 h 846"/>
                <a:gd name="T38" fmla="*/ 147 w 519"/>
                <a:gd name="T39" fmla="*/ 787 h 846"/>
                <a:gd name="T40" fmla="*/ 84 w 519"/>
                <a:gd name="T41" fmla="*/ 765 h 846"/>
                <a:gd name="T42" fmla="*/ 82 w 519"/>
                <a:gd name="T43" fmla="*/ 716 h 846"/>
                <a:gd name="T44" fmla="*/ 108 w 519"/>
                <a:gd name="T45" fmla="*/ 641 h 846"/>
                <a:gd name="T46" fmla="*/ 104 w 519"/>
                <a:gd name="T47" fmla="*/ 640 h 846"/>
                <a:gd name="T48" fmla="*/ 202 w 519"/>
                <a:gd name="T49" fmla="*/ 532 h 846"/>
                <a:gd name="T50" fmla="*/ 247 w 519"/>
                <a:gd name="T51" fmla="*/ 463 h 846"/>
                <a:gd name="T52" fmla="*/ 209 w 519"/>
                <a:gd name="T53" fmla="*/ 189 h 846"/>
                <a:gd name="T54" fmla="*/ 213 w 519"/>
                <a:gd name="T55" fmla="*/ 232 h 846"/>
                <a:gd name="T56" fmla="*/ 79 w 519"/>
                <a:gd name="T57" fmla="*/ 201 h 846"/>
                <a:gd name="T58" fmla="*/ 191 w 519"/>
                <a:gd name="T59" fmla="*/ 162 h 846"/>
                <a:gd name="T60" fmla="*/ 146 w 519"/>
                <a:gd name="T61" fmla="*/ 69 h 846"/>
                <a:gd name="T62" fmla="*/ 426 w 519"/>
                <a:gd name="T63" fmla="*/ 428 h 846"/>
                <a:gd name="T64" fmla="*/ 402 w 519"/>
                <a:gd name="T65" fmla="*/ 536 h 846"/>
                <a:gd name="T66" fmla="*/ 318 w 519"/>
                <a:gd name="T67" fmla="*/ 687 h 846"/>
                <a:gd name="T68" fmla="*/ 411 w 519"/>
                <a:gd name="T69" fmla="*/ 621 h 846"/>
                <a:gd name="T70" fmla="*/ 369 w 519"/>
                <a:gd name="T71" fmla="*/ 691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9" h="846">
                  <a:moveTo>
                    <a:pt x="434" y="588"/>
                  </a:moveTo>
                  <a:cubicBezTo>
                    <a:pt x="441" y="559"/>
                    <a:pt x="455" y="498"/>
                    <a:pt x="466" y="435"/>
                  </a:cubicBezTo>
                  <a:cubicBezTo>
                    <a:pt x="483" y="339"/>
                    <a:pt x="395" y="191"/>
                    <a:pt x="298" y="153"/>
                  </a:cubicBezTo>
                  <a:cubicBezTo>
                    <a:pt x="219" y="122"/>
                    <a:pt x="156" y="12"/>
                    <a:pt x="156" y="11"/>
                  </a:cubicBezTo>
                  <a:cubicBezTo>
                    <a:pt x="152" y="4"/>
                    <a:pt x="145" y="0"/>
                    <a:pt x="137" y="0"/>
                  </a:cubicBezTo>
                  <a:cubicBezTo>
                    <a:pt x="129" y="1"/>
                    <a:pt x="123" y="6"/>
                    <a:pt x="120" y="13"/>
                  </a:cubicBezTo>
                  <a:cubicBezTo>
                    <a:pt x="92" y="80"/>
                    <a:pt x="110" y="128"/>
                    <a:pt x="134" y="157"/>
                  </a:cubicBezTo>
                  <a:cubicBezTo>
                    <a:pt x="96" y="166"/>
                    <a:pt x="46" y="158"/>
                    <a:pt x="27" y="153"/>
                  </a:cubicBezTo>
                  <a:cubicBezTo>
                    <a:pt x="18" y="151"/>
                    <a:pt x="10" y="155"/>
                    <a:pt x="5" y="162"/>
                  </a:cubicBezTo>
                  <a:cubicBezTo>
                    <a:pt x="0" y="169"/>
                    <a:pt x="1" y="179"/>
                    <a:pt x="6" y="185"/>
                  </a:cubicBezTo>
                  <a:cubicBezTo>
                    <a:pt x="13" y="194"/>
                    <a:pt x="76" y="270"/>
                    <a:pt x="141" y="265"/>
                  </a:cubicBezTo>
                  <a:cubicBezTo>
                    <a:pt x="182" y="262"/>
                    <a:pt x="223" y="275"/>
                    <a:pt x="238" y="281"/>
                  </a:cubicBezTo>
                  <a:cubicBezTo>
                    <a:pt x="265" y="350"/>
                    <a:pt x="246" y="397"/>
                    <a:pt x="232" y="419"/>
                  </a:cubicBezTo>
                  <a:cubicBezTo>
                    <a:pt x="195" y="388"/>
                    <a:pt x="148" y="381"/>
                    <a:pt x="145" y="381"/>
                  </a:cubicBezTo>
                  <a:cubicBezTo>
                    <a:pt x="139" y="380"/>
                    <a:pt x="133" y="382"/>
                    <a:pt x="129" y="386"/>
                  </a:cubicBezTo>
                  <a:cubicBezTo>
                    <a:pt x="92" y="420"/>
                    <a:pt x="83" y="474"/>
                    <a:pt x="106" y="535"/>
                  </a:cubicBezTo>
                  <a:cubicBezTo>
                    <a:pt x="113" y="554"/>
                    <a:pt x="103" y="572"/>
                    <a:pt x="71" y="617"/>
                  </a:cubicBezTo>
                  <a:cubicBezTo>
                    <a:pt x="44" y="656"/>
                    <a:pt x="27" y="733"/>
                    <a:pt x="48" y="780"/>
                  </a:cubicBezTo>
                  <a:cubicBezTo>
                    <a:pt x="58" y="804"/>
                    <a:pt x="76" y="819"/>
                    <a:pt x="101" y="823"/>
                  </a:cubicBezTo>
                  <a:cubicBezTo>
                    <a:pt x="240" y="846"/>
                    <a:pt x="295" y="775"/>
                    <a:pt x="324" y="738"/>
                  </a:cubicBezTo>
                  <a:cubicBezTo>
                    <a:pt x="328" y="733"/>
                    <a:pt x="332" y="727"/>
                    <a:pt x="336" y="724"/>
                  </a:cubicBezTo>
                  <a:cubicBezTo>
                    <a:pt x="336" y="724"/>
                    <a:pt x="336" y="724"/>
                    <a:pt x="336" y="723"/>
                  </a:cubicBezTo>
                  <a:cubicBezTo>
                    <a:pt x="425" y="756"/>
                    <a:pt x="508" y="687"/>
                    <a:pt x="511" y="684"/>
                  </a:cubicBezTo>
                  <a:cubicBezTo>
                    <a:pt x="514" y="682"/>
                    <a:pt x="516" y="679"/>
                    <a:pt x="517" y="675"/>
                  </a:cubicBezTo>
                  <a:cubicBezTo>
                    <a:pt x="519" y="671"/>
                    <a:pt x="519" y="666"/>
                    <a:pt x="517" y="662"/>
                  </a:cubicBezTo>
                  <a:cubicBezTo>
                    <a:pt x="503" y="624"/>
                    <a:pt x="459" y="599"/>
                    <a:pt x="434" y="588"/>
                  </a:cubicBezTo>
                  <a:close/>
                  <a:moveTo>
                    <a:pt x="149" y="423"/>
                  </a:moveTo>
                  <a:cubicBezTo>
                    <a:pt x="162" y="426"/>
                    <a:pt x="184" y="433"/>
                    <a:pt x="203" y="447"/>
                  </a:cubicBezTo>
                  <a:cubicBezTo>
                    <a:pt x="188" y="465"/>
                    <a:pt x="178" y="484"/>
                    <a:pt x="165" y="517"/>
                  </a:cubicBezTo>
                  <a:cubicBezTo>
                    <a:pt x="161" y="528"/>
                    <a:pt x="154" y="536"/>
                    <a:pt x="148" y="541"/>
                  </a:cubicBezTo>
                  <a:cubicBezTo>
                    <a:pt x="148" y="534"/>
                    <a:pt x="146" y="528"/>
                    <a:pt x="144" y="521"/>
                  </a:cubicBezTo>
                  <a:cubicBezTo>
                    <a:pt x="135" y="497"/>
                    <a:pt x="124" y="453"/>
                    <a:pt x="149" y="423"/>
                  </a:cubicBezTo>
                  <a:close/>
                  <a:moveTo>
                    <a:pt x="318" y="687"/>
                  </a:moveTo>
                  <a:cubicBezTo>
                    <a:pt x="316" y="688"/>
                    <a:pt x="314" y="690"/>
                    <a:pt x="312" y="691"/>
                  </a:cubicBezTo>
                  <a:cubicBezTo>
                    <a:pt x="312" y="691"/>
                    <a:pt x="312" y="691"/>
                    <a:pt x="312" y="691"/>
                  </a:cubicBezTo>
                  <a:cubicBezTo>
                    <a:pt x="308" y="693"/>
                    <a:pt x="305" y="696"/>
                    <a:pt x="304" y="700"/>
                  </a:cubicBezTo>
                  <a:cubicBezTo>
                    <a:pt x="300" y="704"/>
                    <a:pt x="296" y="709"/>
                    <a:pt x="292" y="713"/>
                  </a:cubicBezTo>
                  <a:cubicBezTo>
                    <a:pt x="275" y="736"/>
                    <a:pt x="252" y="765"/>
                    <a:pt x="209" y="779"/>
                  </a:cubicBezTo>
                  <a:cubicBezTo>
                    <a:pt x="201" y="773"/>
                    <a:pt x="187" y="771"/>
                    <a:pt x="172" y="774"/>
                  </a:cubicBezTo>
                  <a:cubicBezTo>
                    <a:pt x="162" y="777"/>
                    <a:pt x="153" y="781"/>
                    <a:pt x="147" y="787"/>
                  </a:cubicBezTo>
                  <a:cubicBezTo>
                    <a:pt x="135" y="787"/>
                    <a:pt x="121" y="786"/>
                    <a:pt x="107" y="784"/>
                  </a:cubicBezTo>
                  <a:cubicBezTo>
                    <a:pt x="100" y="783"/>
                    <a:pt x="91" y="779"/>
                    <a:pt x="84" y="765"/>
                  </a:cubicBezTo>
                  <a:cubicBezTo>
                    <a:pt x="79" y="752"/>
                    <a:pt x="78" y="734"/>
                    <a:pt x="80" y="715"/>
                  </a:cubicBezTo>
                  <a:cubicBezTo>
                    <a:pt x="80" y="715"/>
                    <a:pt x="81" y="716"/>
                    <a:pt x="82" y="716"/>
                  </a:cubicBezTo>
                  <a:cubicBezTo>
                    <a:pt x="95" y="721"/>
                    <a:pt x="112" y="708"/>
                    <a:pt x="119" y="687"/>
                  </a:cubicBezTo>
                  <a:cubicBezTo>
                    <a:pt x="126" y="666"/>
                    <a:pt x="121" y="646"/>
                    <a:pt x="108" y="641"/>
                  </a:cubicBezTo>
                  <a:cubicBezTo>
                    <a:pt x="107" y="641"/>
                    <a:pt x="105" y="641"/>
                    <a:pt x="104" y="641"/>
                  </a:cubicBezTo>
                  <a:cubicBezTo>
                    <a:pt x="104" y="640"/>
                    <a:pt x="104" y="640"/>
                    <a:pt x="104" y="640"/>
                  </a:cubicBezTo>
                  <a:cubicBezTo>
                    <a:pt x="117" y="621"/>
                    <a:pt x="128" y="605"/>
                    <a:pt x="136" y="590"/>
                  </a:cubicBezTo>
                  <a:cubicBezTo>
                    <a:pt x="150" y="587"/>
                    <a:pt x="185" y="575"/>
                    <a:pt x="202" y="532"/>
                  </a:cubicBezTo>
                  <a:cubicBezTo>
                    <a:pt x="215" y="499"/>
                    <a:pt x="223" y="484"/>
                    <a:pt x="239" y="467"/>
                  </a:cubicBezTo>
                  <a:cubicBezTo>
                    <a:pt x="242" y="467"/>
                    <a:pt x="245" y="465"/>
                    <a:pt x="247" y="463"/>
                  </a:cubicBezTo>
                  <a:cubicBezTo>
                    <a:pt x="248" y="462"/>
                    <a:pt x="352" y="363"/>
                    <a:pt x="236" y="194"/>
                  </a:cubicBezTo>
                  <a:cubicBezTo>
                    <a:pt x="230" y="185"/>
                    <a:pt x="218" y="183"/>
                    <a:pt x="209" y="189"/>
                  </a:cubicBezTo>
                  <a:cubicBezTo>
                    <a:pt x="200" y="195"/>
                    <a:pt x="197" y="208"/>
                    <a:pt x="203" y="217"/>
                  </a:cubicBezTo>
                  <a:cubicBezTo>
                    <a:pt x="207" y="222"/>
                    <a:pt x="210" y="227"/>
                    <a:pt x="213" y="232"/>
                  </a:cubicBezTo>
                  <a:cubicBezTo>
                    <a:pt x="192" y="227"/>
                    <a:pt x="165" y="223"/>
                    <a:pt x="138" y="226"/>
                  </a:cubicBezTo>
                  <a:cubicBezTo>
                    <a:pt x="119" y="227"/>
                    <a:pt x="98" y="215"/>
                    <a:pt x="79" y="201"/>
                  </a:cubicBezTo>
                  <a:cubicBezTo>
                    <a:pt x="112" y="202"/>
                    <a:pt x="153" y="199"/>
                    <a:pt x="182" y="179"/>
                  </a:cubicBezTo>
                  <a:cubicBezTo>
                    <a:pt x="188" y="175"/>
                    <a:pt x="191" y="169"/>
                    <a:pt x="191" y="162"/>
                  </a:cubicBezTo>
                  <a:cubicBezTo>
                    <a:pt x="191" y="155"/>
                    <a:pt x="187" y="149"/>
                    <a:pt x="181" y="145"/>
                  </a:cubicBezTo>
                  <a:cubicBezTo>
                    <a:pt x="176" y="142"/>
                    <a:pt x="141" y="120"/>
                    <a:pt x="146" y="69"/>
                  </a:cubicBezTo>
                  <a:cubicBezTo>
                    <a:pt x="174" y="109"/>
                    <a:pt x="223" y="167"/>
                    <a:pt x="283" y="190"/>
                  </a:cubicBezTo>
                  <a:cubicBezTo>
                    <a:pt x="361" y="221"/>
                    <a:pt x="440" y="352"/>
                    <a:pt x="426" y="428"/>
                  </a:cubicBezTo>
                  <a:cubicBezTo>
                    <a:pt x="420" y="464"/>
                    <a:pt x="413" y="499"/>
                    <a:pt x="406" y="528"/>
                  </a:cubicBezTo>
                  <a:cubicBezTo>
                    <a:pt x="404" y="530"/>
                    <a:pt x="403" y="533"/>
                    <a:pt x="402" y="536"/>
                  </a:cubicBezTo>
                  <a:cubicBezTo>
                    <a:pt x="402" y="536"/>
                    <a:pt x="402" y="536"/>
                    <a:pt x="401" y="536"/>
                  </a:cubicBezTo>
                  <a:cubicBezTo>
                    <a:pt x="369" y="637"/>
                    <a:pt x="332" y="676"/>
                    <a:pt x="318" y="687"/>
                  </a:cubicBezTo>
                  <a:close/>
                  <a:moveTo>
                    <a:pt x="369" y="691"/>
                  </a:moveTo>
                  <a:cubicBezTo>
                    <a:pt x="382" y="675"/>
                    <a:pt x="396" y="652"/>
                    <a:pt x="411" y="621"/>
                  </a:cubicBezTo>
                  <a:cubicBezTo>
                    <a:pt x="428" y="629"/>
                    <a:pt x="457" y="644"/>
                    <a:pt x="472" y="663"/>
                  </a:cubicBezTo>
                  <a:cubicBezTo>
                    <a:pt x="452" y="676"/>
                    <a:pt x="412" y="697"/>
                    <a:pt x="369" y="691"/>
                  </a:cubicBezTo>
                  <a:close/>
                </a:path>
              </a:pathLst>
            </a:custGeom>
            <a:solidFill>
              <a:srgbClr val="E62F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317" name="Picture 3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125">
            <a:off x="3386917" y="2596997"/>
            <a:ext cx="3104607" cy="2173225"/>
          </a:xfrm>
          <a:prstGeom prst="rect">
            <a:avLst/>
          </a:prstGeom>
        </p:spPr>
      </p:pic>
      <p:pic>
        <p:nvPicPr>
          <p:cNvPr id="319" name="Picture 3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481" y="2279359"/>
            <a:ext cx="1072850" cy="9885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332655" y="2479870"/>
            <a:ext cx="1033987" cy="1372889"/>
            <a:chOff x="9332655" y="2479870"/>
            <a:chExt cx="1033987" cy="1372889"/>
          </a:xfrm>
        </p:grpSpPr>
        <p:pic>
          <p:nvPicPr>
            <p:cNvPr id="321" name="Picture 3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31"/>
            <a:stretch/>
          </p:blipFill>
          <p:spPr>
            <a:xfrm>
              <a:off x="9332655" y="2479870"/>
              <a:ext cx="649991" cy="1371736"/>
            </a:xfrm>
            <a:prstGeom prst="rect">
              <a:avLst/>
            </a:prstGeom>
          </p:spPr>
        </p:pic>
        <p:pic>
          <p:nvPicPr>
            <p:cNvPr id="322" name="Picture 3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31"/>
            <a:stretch/>
          </p:blipFill>
          <p:spPr>
            <a:xfrm>
              <a:off x="9785780" y="2626913"/>
              <a:ext cx="580862" cy="1225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423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380" y="2514600"/>
            <a:ext cx="7657240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16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4" y="973122"/>
            <a:ext cx="5169856" cy="5200339"/>
          </a:xfrm>
          <a:prstGeom prst="rect">
            <a:avLst/>
          </a:prstGeom>
        </p:spPr>
      </p:pic>
      <p:pic>
        <p:nvPicPr>
          <p:cNvPr id="35" name="Picture 3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118" y="1786228"/>
            <a:ext cx="1072850" cy="98858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30507" y="3065900"/>
            <a:ext cx="764924" cy="1015637"/>
            <a:chOff x="3878106" y="2899148"/>
            <a:chExt cx="1033987" cy="1372889"/>
          </a:xfrm>
        </p:grpSpPr>
        <p:pic>
          <p:nvPicPr>
            <p:cNvPr id="36" name="Picture 3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31"/>
            <a:stretch/>
          </p:blipFill>
          <p:spPr>
            <a:xfrm>
              <a:off x="3878106" y="2899148"/>
              <a:ext cx="649991" cy="1371736"/>
            </a:xfrm>
            <a:prstGeom prst="rect">
              <a:avLst/>
            </a:prstGeom>
          </p:spPr>
        </p:pic>
        <p:pic>
          <p:nvPicPr>
            <p:cNvPr id="37" name="Picture 3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31"/>
            <a:stretch/>
          </p:blipFill>
          <p:spPr>
            <a:xfrm>
              <a:off x="4331231" y="3046191"/>
              <a:ext cx="580862" cy="1225846"/>
            </a:xfrm>
            <a:prstGeom prst="rect">
              <a:avLst/>
            </a:prstGeom>
          </p:spPr>
        </p:pic>
      </p:grpSp>
      <p:grpSp>
        <p:nvGrpSpPr>
          <p:cNvPr id="39" name="Group 313"/>
          <p:cNvGrpSpPr/>
          <p:nvPr/>
        </p:nvGrpSpPr>
        <p:grpSpPr>
          <a:xfrm>
            <a:off x="2554009" y="4362450"/>
            <a:ext cx="1083902" cy="1039660"/>
            <a:chOff x="4102144" y="2809599"/>
            <a:chExt cx="1602647" cy="1537231"/>
          </a:xfrm>
        </p:grpSpPr>
        <p:sp>
          <p:nvSpPr>
            <p:cNvPr id="40" name="Freeform 131"/>
            <p:cNvSpPr>
              <a:spLocks noEditPoints="1"/>
            </p:cNvSpPr>
            <p:nvPr/>
          </p:nvSpPr>
          <p:spPr bwMode="auto">
            <a:xfrm>
              <a:off x="4885484" y="2809599"/>
              <a:ext cx="819307" cy="1332793"/>
            </a:xfrm>
            <a:custGeom>
              <a:avLst/>
              <a:gdLst>
                <a:gd name="T0" fmla="*/ 466 w 519"/>
                <a:gd name="T1" fmla="*/ 435 h 846"/>
                <a:gd name="T2" fmla="*/ 156 w 519"/>
                <a:gd name="T3" fmla="*/ 11 h 846"/>
                <a:gd name="T4" fmla="*/ 120 w 519"/>
                <a:gd name="T5" fmla="*/ 13 h 846"/>
                <a:gd name="T6" fmla="*/ 27 w 519"/>
                <a:gd name="T7" fmla="*/ 153 h 846"/>
                <a:gd name="T8" fmla="*/ 6 w 519"/>
                <a:gd name="T9" fmla="*/ 185 h 846"/>
                <a:gd name="T10" fmla="*/ 238 w 519"/>
                <a:gd name="T11" fmla="*/ 281 h 846"/>
                <a:gd name="T12" fmla="*/ 145 w 519"/>
                <a:gd name="T13" fmla="*/ 381 h 846"/>
                <a:gd name="T14" fmla="*/ 106 w 519"/>
                <a:gd name="T15" fmla="*/ 535 h 846"/>
                <a:gd name="T16" fmla="*/ 48 w 519"/>
                <a:gd name="T17" fmla="*/ 780 h 846"/>
                <a:gd name="T18" fmla="*/ 324 w 519"/>
                <a:gd name="T19" fmla="*/ 738 h 846"/>
                <a:gd name="T20" fmla="*/ 336 w 519"/>
                <a:gd name="T21" fmla="*/ 723 h 846"/>
                <a:gd name="T22" fmla="*/ 517 w 519"/>
                <a:gd name="T23" fmla="*/ 675 h 846"/>
                <a:gd name="T24" fmla="*/ 434 w 519"/>
                <a:gd name="T25" fmla="*/ 588 h 846"/>
                <a:gd name="T26" fmla="*/ 203 w 519"/>
                <a:gd name="T27" fmla="*/ 447 h 846"/>
                <a:gd name="T28" fmla="*/ 148 w 519"/>
                <a:gd name="T29" fmla="*/ 541 h 846"/>
                <a:gd name="T30" fmla="*/ 149 w 519"/>
                <a:gd name="T31" fmla="*/ 423 h 846"/>
                <a:gd name="T32" fmla="*/ 312 w 519"/>
                <a:gd name="T33" fmla="*/ 691 h 846"/>
                <a:gd name="T34" fmla="*/ 304 w 519"/>
                <a:gd name="T35" fmla="*/ 700 h 846"/>
                <a:gd name="T36" fmla="*/ 209 w 519"/>
                <a:gd name="T37" fmla="*/ 779 h 846"/>
                <a:gd name="T38" fmla="*/ 147 w 519"/>
                <a:gd name="T39" fmla="*/ 787 h 846"/>
                <a:gd name="T40" fmla="*/ 84 w 519"/>
                <a:gd name="T41" fmla="*/ 765 h 846"/>
                <a:gd name="T42" fmla="*/ 82 w 519"/>
                <a:gd name="T43" fmla="*/ 716 h 846"/>
                <a:gd name="T44" fmla="*/ 108 w 519"/>
                <a:gd name="T45" fmla="*/ 641 h 846"/>
                <a:gd name="T46" fmla="*/ 104 w 519"/>
                <a:gd name="T47" fmla="*/ 640 h 846"/>
                <a:gd name="T48" fmla="*/ 202 w 519"/>
                <a:gd name="T49" fmla="*/ 532 h 846"/>
                <a:gd name="T50" fmla="*/ 247 w 519"/>
                <a:gd name="T51" fmla="*/ 463 h 846"/>
                <a:gd name="T52" fmla="*/ 209 w 519"/>
                <a:gd name="T53" fmla="*/ 189 h 846"/>
                <a:gd name="T54" fmla="*/ 213 w 519"/>
                <a:gd name="T55" fmla="*/ 232 h 846"/>
                <a:gd name="T56" fmla="*/ 79 w 519"/>
                <a:gd name="T57" fmla="*/ 201 h 846"/>
                <a:gd name="T58" fmla="*/ 191 w 519"/>
                <a:gd name="T59" fmla="*/ 162 h 846"/>
                <a:gd name="T60" fmla="*/ 146 w 519"/>
                <a:gd name="T61" fmla="*/ 69 h 846"/>
                <a:gd name="T62" fmla="*/ 426 w 519"/>
                <a:gd name="T63" fmla="*/ 428 h 846"/>
                <a:gd name="T64" fmla="*/ 402 w 519"/>
                <a:gd name="T65" fmla="*/ 536 h 846"/>
                <a:gd name="T66" fmla="*/ 318 w 519"/>
                <a:gd name="T67" fmla="*/ 687 h 846"/>
                <a:gd name="T68" fmla="*/ 411 w 519"/>
                <a:gd name="T69" fmla="*/ 621 h 846"/>
                <a:gd name="T70" fmla="*/ 369 w 519"/>
                <a:gd name="T71" fmla="*/ 691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9" h="846">
                  <a:moveTo>
                    <a:pt x="434" y="588"/>
                  </a:moveTo>
                  <a:cubicBezTo>
                    <a:pt x="441" y="559"/>
                    <a:pt x="455" y="498"/>
                    <a:pt x="466" y="435"/>
                  </a:cubicBezTo>
                  <a:cubicBezTo>
                    <a:pt x="483" y="339"/>
                    <a:pt x="395" y="191"/>
                    <a:pt x="298" y="153"/>
                  </a:cubicBezTo>
                  <a:cubicBezTo>
                    <a:pt x="219" y="122"/>
                    <a:pt x="156" y="12"/>
                    <a:pt x="156" y="11"/>
                  </a:cubicBezTo>
                  <a:cubicBezTo>
                    <a:pt x="152" y="4"/>
                    <a:pt x="145" y="0"/>
                    <a:pt x="137" y="0"/>
                  </a:cubicBezTo>
                  <a:cubicBezTo>
                    <a:pt x="129" y="1"/>
                    <a:pt x="123" y="6"/>
                    <a:pt x="120" y="13"/>
                  </a:cubicBezTo>
                  <a:cubicBezTo>
                    <a:pt x="92" y="80"/>
                    <a:pt x="110" y="128"/>
                    <a:pt x="134" y="157"/>
                  </a:cubicBezTo>
                  <a:cubicBezTo>
                    <a:pt x="96" y="166"/>
                    <a:pt x="46" y="158"/>
                    <a:pt x="27" y="153"/>
                  </a:cubicBezTo>
                  <a:cubicBezTo>
                    <a:pt x="18" y="151"/>
                    <a:pt x="10" y="155"/>
                    <a:pt x="5" y="162"/>
                  </a:cubicBezTo>
                  <a:cubicBezTo>
                    <a:pt x="0" y="169"/>
                    <a:pt x="1" y="179"/>
                    <a:pt x="6" y="185"/>
                  </a:cubicBezTo>
                  <a:cubicBezTo>
                    <a:pt x="13" y="194"/>
                    <a:pt x="76" y="270"/>
                    <a:pt x="141" y="265"/>
                  </a:cubicBezTo>
                  <a:cubicBezTo>
                    <a:pt x="182" y="262"/>
                    <a:pt x="223" y="275"/>
                    <a:pt x="238" y="281"/>
                  </a:cubicBezTo>
                  <a:cubicBezTo>
                    <a:pt x="265" y="350"/>
                    <a:pt x="246" y="397"/>
                    <a:pt x="232" y="419"/>
                  </a:cubicBezTo>
                  <a:cubicBezTo>
                    <a:pt x="195" y="388"/>
                    <a:pt x="148" y="381"/>
                    <a:pt x="145" y="381"/>
                  </a:cubicBezTo>
                  <a:cubicBezTo>
                    <a:pt x="139" y="380"/>
                    <a:pt x="133" y="382"/>
                    <a:pt x="129" y="386"/>
                  </a:cubicBezTo>
                  <a:cubicBezTo>
                    <a:pt x="92" y="420"/>
                    <a:pt x="83" y="474"/>
                    <a:pt x="106" y="535"/>
                  </a:cubicBezTo>
                  <a:cubicBezTo>
                    <a:pt x="113" y="554"/>
                    <a:pt x="103" y="572"/>
                    <a:pt x="71" y="617"/>
                  </a:cubicBezTo>
                  <a:cubicBezTo>
                    <a:pt x="44" y="656"/>
                    <a:pt x="27" y="733"/>
                    <a:pt x="48" y="780"/>
                  </a:cubicBezTo>
                  <a:cubicBezTo>
                    <a:pt x="58" y="804"/>
                    <a:pt x="76" y="819"/>
                    <a:pt x="101" y="823"/>
                  </a:cubicBezTo>
                  <a:cubicBezTo>
                    <a:pt x="240" y="846"/>
                    <a:pt x="295" y="775"/>
                    <a:pt x="324" y="738"/>
                  </a:cubicBezTo>
                  <a:cubicBezTo>
                    <a:pt x="328" y="733"/>
                    <a:pt x="332" y="727"/>
                    <a:pt x="336" y="724"/>
                  </a:cubicBezTo>
                  <a:cubicBezTo>
                    <a:pt x="336" y="724"/>
                    <a:pt x="336" y="724"/>
                    <a:pt x="336" y="723"/>
                  </a:cubicBezTo>
                  <a:cubicBezTo>
                    <a:pt x="425" y="756"/>
                    <a:pt x="508" y="687"/>
                    <a:pt x="511" y="684"/>
                  </a:cubicBezTo>
                  <a:cubicBezTo>
                    <a:pt x="514" y="682"/>
                    <a:pt x="516" y="679"/>
                    <a:pt x="517" y="675"/>
                  </a:cubicBezTo>
                  <a:cubicBezTo>
                    <a:pt x="519" y="671"/>
                    <a:pt x="519" y="666"/>
                    <a:pt x="517" y="662"/>
                  </a:cubicBezTo>
                  <a:cubicBezTo>
                    <a:pt x="503" y="624"/>
                    <a:pt x="459" y="599"/>
                    <a:pt x="434" y="588"/>
                  </a:cubicBezTo>
                  <a:close/>
                  <a:moveTo>
                    <a:pt x="149" y="423"/>
                  </a:moveTo>
                  <a:cubicBezTo>
                    <a:pt x="162" y="426"/>
                    <a:pt x="184" y="433"/>
                    <a:pt x="203" y="447"/>
                  </a:cubicBezTo>
                  <a:cubicBezTo>
                    <a:pt x="188" y="465"/>
                    <a:pt x="178" y="484"/>
                    <a:pt x="165" y="517"/>
                  </a:cubicBezTo>
                  <a:cubicBezTo>
                    <a:pt x="161" y="528"/>
                    <a:pt x="154" y="536"/>
                    <a:pt x="148" y="541"/>
                  </a:cubicBezTo>
                  <a:cubicBezTo>
                    <a:pt x="148" y="534"/>
                    <a:pt x="146" y="528"/>
                    <a:pt x="144" y="521"/>
                  </a:cubicBezTo>
                  <a:cubicBezTo>
                    <a:pt x="135" y="497"/>
                    <a:pt x="124" y="453"/>
                    <a:pt x="149" y="423"/>
                  </a:cubicBezTo>
                  <a:close/>
                  <a:moveTo>
                    <a:pt x="318" y="687"/>
                  </a:moveTo>
                  <a:cubicBezTo>
                    <a:pt x="316" y="688"/>
                    <a:pt x="314" y="690"/>
                    <a:pt x="312" y="691"/>
                  </a:cubicBezTo>
                  <a:cubicBezTo>
                    <a:pt x="312" y="691"/>
                    <a:pt x="312" y="691"/>
                    <a:pt x="312" y="691"/>
                  </a:cubicBezTo>
                  <a:cubicBezTo>
                    <a:pt x="308" y="693"/>
                    <a:pt x="305" y="696"/>
                    <a:pt x="304" y="700"/>
                  </a:cubicBezTo>
                  <a:cubicBezTo>
                    <a:pt x="300" y="704"/>
                    <a:pt x="296" y="709"/>
                    <a:pt x="292" y="713"/>
                  </a:cubicBezTo>
                  <a:cubicBezTo>
                    <a:pt x="275" y="736"/>
                    <a:pt x="252" y="765"/>
                    <a:pt x="209" y="779"/>
                  </a:cubicBezTo>
                  <a:cubicBezTo>
                    <a:pt x="201" y="773"/>
                    <a:pt x="187" y="771"/>
                    <a:pt x="172" y="774"/>
                  </a:cubicBezTo>
                  <a:cubicBezTo>
                    <a:pt x="162" y="777"/>
                    <a:pt x="153" y="781"/>
                    <a:pt x="147" y="787"/>
                  </a:cubicBezTo>
                  <a:cubicBezTo>
                    <a:pt x="135" y="787"/>
                    <a:pt x="121" y="786"/>
                    <a:pt x="107" y="784"/>
                  </a:cubicBezTo>
                  <a:cubicBezTo>
                    <a:pt x="100" y="783"/>
                    <a:pt x="91" y="779"/>
                    <a:pt x="84" y="765"/>
                  </a:cubicBezTo>
                  <a:cubicBezTo>
                    <a:pt x="79" y="752"/>
                    <a:pt x="78" y="734"/>
                    <a:pt x="80" y="715"/>
                  </a:cubicBezTo>
                  <a:cubicBezTo>
                    <a:pt x="80" y="715"/>
                    <a:pt x="81" y="716"/>
                    <a:pt x="82" y="716"/>
                  </a:cubicBezTo>
                  <a:cubicBezTo>
                    <a:pt x="95" y="721"/>
                    <a:pt x="112" y="708"/>
                    <a:pt x="119" y="687"/>
                  </a:cubicBezTo>
                  <a:cubicBezTo>
                    <a:pt x="126" y="666"/>
                    <a:pt x="121" y="646"/>
                    <a:pt x="108" y="641"/>
                  </a:cubicBezTo>
                  <a:cubicBezTo>
                    <a:pt x="107" y="641"/>
                    <a:pt x="105" y="641"/>
                    <a:pt x="104" y="641"/>
                  </a:cubicBezTo>
                  <a:cubicBezTo>
                    <a:pt x="104" y="640"/>
                    <a:pt x="104" y="640"/>
                    <a:pt x="104" y="640"/>
                  </a:cubicBezTo>
                  <a:cubicBezTo>
                    <a:pt x="117" y="621"/>
                    <a:pt x="128" y="605"/>
                    <a:pt x="136" y="590"/>
                  </a:cubicBezTo>
                  <a:cubicBezTo>
                    <a:pt x="150" y="587"/>
                    <a:pt x="185" y="575"/>
                    <a:pt x="202" y="532"/>
                  </a:cubicBezTo>
                  <a:cubicBezTo>
                    <a:pt x="215" y="499"/>
                    <a:pt x="223" y="484"/>
                    <a:pt x="239" y="467"/>
                  </a:cubicBezTo>
                  <a:cubicBezTo>
                    <a:pt x="242" y="467"/>
                    <a:pt x="245" y="465"/>
                    <a:pt x="247" y="463"/>
                  </a:cubicBezTo>
                  <a:cubicBezTo>
                    <a:pt x="248" y="462"/>
                    <a:pt x="352" y="363"/>
                    <a:pt x="236" y="194"/>
                  </a:cubicBezTo>
                  <a:cubicBezTo>
                    <a:pt x="230" y="185"/>
                    <a:pt x="218" y="183"/>
                    <a:pt x="209" y="189"/>
                  </a:cubicBezTo>
                  <a:cubicBezTo>
                    <a:pt x="200" y="195"/>
                    <a:pt x="197" y="208"/>
                    <a:pt x="203" y="217"/>
                  </a:cubicBezTo>
                  <a:cubicBezTo>
                    <a:pt x="207" y="222"/>
                    <a:pt x="210" y="227"/>
                    <a:pt x="213" y="232"/>
                  </a:cubicBezTo>
                  <a:cubicBezTo>
                    <a:pt x="192" y="227"/>
                    <a:pt x="165" y="223"/>
                    <a:pt x="138" y="226"/>
                  </a:cubicBezTo>
                  <a:cubicBezTo>
                    <a:pt x="119" y="227"/>
                    <a:pt x="98" y="215"/>
                    <a:pt x="79" y="201"/>
                  </a:cubicBezTo>
                  <a:cubicBezTo>
                    <a:pt x="112" y="202"/>
                    <a:pt x="153" y="199"/>
                    <a:pt x="182" y="179"/>
                  </a:cubicBezTo>
                  <a:cubicBezTo>
                    <a:pt x="188" y="175"/>
                    <a:pt x="191" y="169"/>
                    <a:pt x="191" y="162"/>
                  </a:cubicBezTo>
                  <a:cubicBezTo>
                    <a:pt x="191" y="155"/>
                    <a:pt x="187" y="149"/>
                    <a:pt x="181" y="145"/>
                  </a:cubicBezTo>
                  <a:cubicBezTo>
                    <a:pt x="176" y="142"/>
                    <a:pt x="141" y="120"/>
                    <a:pt x="146" y="69"/>
                  </a:cubicBezTo>
                  <a:cubicBezTo>
                    <a:pt x="174" y="109"/>
                    <a:pt x="223" y="167"/>
                    <a:pt x="283" y="190"/>
                  </a:cubicBezTo>
                  <a:cubicBezTo>
                    <a:pt x="361" y="221"/>
                    <a:pt x="440" y="352"/>
                    <a:pt x="426" y="428"/>
                  </a:cubicBezTo>
                  <a:cubicBezTo>
                    <a:pt x="420" y="464"/>
                    <a:pt x="413" y="499"/>
                    <a:pt x="406" y="528"/>
                  </a:cubicBezTo>
                  <a:cubicBezTo>
                    <a:pt x="404" y="530"/>
                    <a:pt x="403" y="533"/>
                    <a:pt x="402" y="536"/>
                  </a:cubicBezTo>
                  <a:cubicBezTo>
                    <a:pt x="402" y="536"/>
                    <a:pt x="402" y="536"/>
                    <a:pt x="401" y="536"/>
                  </a:cubicBezTo>
                  <a:cubicBezTo>
                    <a:pt x="369" y="637"/>
                    <a:pt x="332" y="676"/>
                    <a:pt x="318" y="687"/>
                  </a:cubicBezTo>
                  <a:close/>
                  <a:moveTo>
                    <a:pt x="369" y="691"/>
                  </a:moveTo>
                  <a:cubicBezTo>
                    <a:pt x="382" y="675"/>
                    <a:pt x="396" y="652"/>
                    <a:pt x="411" y="621"/>
                  </a:cubicBezTo>
                  <a:cubicBezTo>
                    <a:pt x="428" y="629"/>
                    <a:pt x="457" y="644"/>
                    <a:pt x="472" y="663"/>
                  </a:cubicBezTo>
                  <a:cubicBezTo>
                    <a:pt x="452" y="676"/>
                    <a:pt x="412" y="697"/>
                    <a:pt x="369" y="691"/>
                  </a:cubicBezTo>
                  <a:close/>
                </a:path>
              </a:pathLst>
            </a:custGeom>
            <a:solidFill>
              <a:srgbClr val="E62F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131"/>
            <p:cNvSpPr>
              <a:spLocks noEditPoints="1"/>
            </p:cNvSpPr>
            <p:nvPr/>
          </p:nvSpPr>
          <p:spPr bwMode="auto">
            <a:xfrm flipH="1" flipV="1">
              <a:off x="4102144" y="3014037"/>
              <a:ext cx="819306" cy="1332793"/>
            </a:xfrm>
            <a:custGeom>
              <a:avLst/>
              <a:gdLst>
                <a:gd name="T0" fmla="*/ 466 w 519"/>
                <a:gd name="T1" fmla="*/ 435 h 846"/>
                <a:gd name="T2" fmla="*/ 156 w 519"/>
                <a:gd name="T3" fmla="*/ 11 h 846"/>
                <a:gd name="T4" fmla="*/ 120 w 519"/>
                <a:gd name="T5" fmla="*/ 13 h 846"/>
                <a:gd name="T6" fmla="*/ 27 w 519"/>
                <a:gd name="T7" fmla="*/ 153 h 846"/>
                <a:gd name="T8" fmla="*/ 6 w 519"/>
                <a:gd name="T9" fmla="*/ 185 h 846"/>
                <a:gd name="T10" fmla="*/ 238 w 519"/>
                <a:gd name="T11" fmla="*/ 281 h 846"/>
                <a:gd name="T12" fmla="*/ 145 w 519"/>
                <a:gd name="T13" fmla="*/ 381 h 846"/>
                <a:gd name="T14" fmla="*/ 106 w 519"/>
                <a:gd name="T15" fmla="*/ 535 h 846"/>
                <a:gd name="T16" fmla="*/ 48 w 519"/>
                <a:gd name="T17" fmla="*/ 780 h 846"/>
                <a:gd name="T18" fmla="*/ 324 w 519"/>
                <a:gd name="T19" fmla="*/ 738 h 846"/>
                <a:gd name="T20" fmla="*/ 336 w 519"/>
                <a:gd name="T21" fmla="*/ 723 h 846"/>
                <a:gd name="T22" fmla="*/ 517 w 519"/>
                <a:gd name="T23" fmla="*/ 675 h 846"/>
                <a:gd name="T24" fmla="*/ 434 w 519"/>
                <a:gd name="T25" fmla="*/ 588 h 846"/>
                <a:gd name="T26" fmla="*/ 203 w 519"/>
                <a:gd name="T27" fmla="*/ 447 h 846"/>
                <a:gd name="T28" fmla="*/ 148 w 519"/>
                <a:gd name="T29" fmla="*/ 541 h 846"/>
                <a:gd name="T30" fmla="*/ 149 w 519"/>
                <a:gd name="T31" fmla="*/ 423 h 846"/>
                <a:gd name="T32" fmla="*/ 312 w 519"/>
                <a:gd name="T33" fmla="*/ 691 h 846"/>
                <a:gd name="T34" fmla="*/ 304 w 519"/>
                <a:gd name="T35" fmla="*/ 700 h 846"/>
                <a:gd name="T36" fmla="*/ 209 w 519"/>
                <a:gd name="T37" fmla="*/ 779 h 846"/>
                <a:gd name="T38" fmla="*/ 147 w 519"/>
                <a:gd name="T39" fmla="*/ 787 h 846"/>
                <a:gd name="T40" fmla="*/ 84 w 519"/>
                <a:gd name="T41" fmla="*/ 765 h 846"/>
                <a:gd name="T42" fmla="*/ 82 w 519"/>
                <a:gd name="T43" fmla="*/ 716 h 846"/>
                <a:gd name="T44" fmla="*/ 108 w 519"/>
                <a:gd name="T45" fmla="*/ 641 h 846"/>
                <a:gd name="T46" fmla="*/ 104 w 519"/>
                <a:gd name="T47" fmla="*/ 640 h 846"/>
                <a:gd name="T48" fmla="*/ 202 w 519"/>
                <a:gd name="T49" fmla="*/ 532 h 846"/>
                <a:gd name="T50" fmla="*/ 247 w 519"/>
                <a:gd name="T51" fmla="*/ 463 h 846"/>
                <a:gd name="T52" fmla="*/ 209 w 519"/>
                <a:gd name="T53" fmla="*/ 189 h 846"/>
                <a:gd name="T54" fmla="*/ 213 w 519"/>
                <a:gd name="T55" fmla="*/ 232 h 846"/>
                <a:gd name="T56" fmla="*/ 79 w 519"/>
                <a:gd name="T57" fmla="*/ 201 h 846"/>
                <a:gd name="T58" fmla="*/ 191 w 519"/>
                <a:gd name="T59" fmla="*/ 162 h 846"/>
                <a:gd name="T60" fmla="*/ 146 w 519"/>
                <a:gd name="T61" fmla="*/ 69 h 846"/>
                <a:gd name="T62" fmla="*/ 426 w 519"/>
                <a:gd name="T63" fmla="*/ 428 h 846"/>
                <a:gd name="T64" fmla="*/ 402 w 519"/>
                <a:gd name="T65" fmla="*/ 536 h 846"/>
                <a:gd name="T66" fmla="*/ 318 w 519"/>
                <a:gd name="T67" fmla="*/ 687 h 846"/>
                <a:gd name="T68" fmla="*/ 411 w 519"/>
                <a:gd name="T69" fmla="*/ 621 h 846"/>
                <a:gd name="T70" fmla="*/ 369 w 519"/>
                <a:gd name="T71" fmla="*/ 691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9" h="846">
                  <a:moveTo>
                    <a:pt x="434" y="588"/>
                  </a:moveTo>
                  <a:cubicBezTo>
                    <a:pt x="441" y="559"/>
                    <a:pt x="455" y="498"/>
                    <a:pt x="466" y="435"/>
                  </a:cubicBezTo>
                  <a:cubicBezTo>
                    <a:pt x="483" y="339"/>
                    <a:pt x="395" y="191"/>
                    <a:pt x="298" y="153"/>
                  </a:cubicBezTo>
                  <a:cubicBezTo>
                    <a:pt x="219" y="122"/>
                    <a:pt x="156" y="12"/>
                    <a:pt x="156" y="11"/>
                  </a:cubicBezTo>
                  <a:cubicBezTo>
                    <a:pt x="152" y="4"/>
                    <a:pt x="145" y="0"/>
                    <a:pt x="137" y="0"/>
                  </a:cubicBezTo>
                  <a:cubicBezTo>
                    <a:pt x="129" y="1"/>
                    <a:pt x="123" y="6"/>
                    <a:pt x="120" y="13"/>
                  </a:cubicBezTo>
                  <a:cubicBezTo>
                    <a:pt x="92" y="80"/>
                    <a:pt x="110" y="128"/>
                    <a:pt x="134" y="157"/>
                  </a:cubicBezTo>
                  <a:cubicBezTo>
                    <a:pt x="96" y="166"/>
                    <a:pt x="46" y="158"/>
                    <a:pt x="27" y="153"/>
                  </a:cubicBezTo>
                  <a:cubicBezTo>
                    <a:pt x="18" y="151"/>
                    <a:pt x="10" y="155"/>
                    <a:pt x="5" y="162"/>
                  </a:cubicBezTo>
                  <a:cubicBezTo>
                    <a:pt x="0" y="169"/>
                    <a:pt x="1" y="179"/>
                    <a:pt x="6" y="185"/>
                  </a:cubicBezTo>
                  <a:cubicBezTo>
                    <a:pt x="13" y="194"/>
                    <a:pt x="76" y="270"/>
                    <a:pt x="141" y="265"/>
                  </a:cubicBezTo>
                  <a:cubicBezTo>
                    <a:pt x="182" y="262"/>
                    <a:pt x="223" y="275"/>
                    <a:pt x="238" y="281"/>
                  </a:cubicBezTo>
                  <a:cubicBezTo>
                    <a:pt x="265" y="350"/>
                    <a:pt x="246" y="397"/>
                    <a:pt x="232" y="419"/>
                  </a:cubicBezTo>
                  <a:cubicBezTo>
                    <a:pt x="195" y="388"/>
                    <a:pt x="148" y="381"/>
                    <a:pt x="145" y="381"/>
                  </a:cubicBezTo>
                  <a:cubicBezTo>
                    <a:pt x="139" y="380"/>
                    <a:pt x="133" y="382"/>
                    <a:pt x="129" y="386"/>
                  </a:cubicBezTo>
                  <a:cubicBezTo>
                    <a:pt x="92" y="420"/>
                    <a:pt x="83" y="474"/>
                    <a:pt x="106" y="535"/>
                  </a:cubicBezTo>
                  <a:cubicBezTo>
                    <a:pt x="113" y="554"/>
                    <a:pt x="103" y="572"/>
                    <a:pt x="71" y="617"/>
                  </a:cubicBezTo>
                  <a:cubicBezTo>
                    <a:pt x="44" y="656"/>
                    <a:pt x="27" y="733"/>
                    <a:pt x="48" y="780"/>
                  </a:cubicBezTo>
                  <a:cubicBezTo>
                    <a:pt x="58" y="804"/>
                    <a:pt x="76" y="819"/>
                    <a:pt x="101" y="823"/>
                  </a:cubicBezTo>
                  <a:cubicBezTo>
                    <a:pt x="240" y="846"/>
                    <a:pt x="295" y="775"/>
                    <a:pt x="324" y="738"/>
                  </a:cubicBezTo>
                  <a:cubicBezTo>
                    <a:pt x="328" y="733"/>
                    <a:pt x="332" y="727"/>
                    <a:pt x="336" y="724"/>
                  </a:cubicBezTo>
                  <a:cubicBezTo>
                    <a:pt x="336" y="724"/>
                    <a:pt x="336" y="724"/>
                    <a:pt x="336" y="723"/>
                  </a:cubicBezTo>
                  <a:cubicBezTo>
                    <a:pt x="425" y="756"/>
                    <a:pt x="508" y="687"/>
                    <a:pt x="511" y="684"/>
                  </a:cubicBezTo>
                  <a:cubicBezTo>
                    <a:pt x="514" y="682"/>
                    <a:pt x="516" y="679"/>
                    <a:pt x="517" y="675"/>
                  </a:cubicBezTo>
                  <a:cubicBezTo>
                    <a:pt x="519" y="671"/>
                    <a:pt x="519" y="666"/>
                    <a:pt x="517" y="662"/>
                  </a:cubicBezTo>
                  <a:cubicBezTo>
                    <a:pt x="503" y="624"/>
                    <a:pt x="459" y="599"/>
                    <a:pt x="434" y="588"/>
                  </a:cubicBezTo>
                  <a:close/>
                  <a:moveTo>
                    <a:pt x="149" y="423"/>
                  </a:moveTo>
                  <a:cubicBezTo>
                    <a:pt x="162" y="426"/>
                    <a:pt x="184" y="433"/>
                    <a:pt x="203" y="447"/>
                  </a:cubicBezTo>
                  <a:cubicBezTo>
                    <a:pt x="188" y="465"/>
                    <a:pt x="178" y="484"/>
                    <a:pt x="165" y="517"/>
                  </a:cubicBezTo>
                  <a:cubicBezTo>
                    <a:pt x="161" y="528"/>
                    <a:pt x="154" y="536"/>
                    <a:pt x="148" y="541"/>
                  </a:cubicBezTo>
                  <a:cubicBezTo>
                    <a:pt x="148" y="534"/>
                    <a:pt x="146" y="528"/>
                    <a:pt x="144" y="521"/>
                  </a:cubicBezTo>
                  <a:cubicBezTo>
                    <a:pt x="135" y="497"/>
                    <a:pt x="124" y="453"/>
                    <a:pt x="149" y="423"/>
                  </a:cubicBezTo>
                  <a:close/>
                  <a:moveTo>
                    <a:pt x="318" y="687"/>
                  </a:moveTo>
                  <a:cubicBezTo>
                    <a:pt x="316" y="688"/>
                    <a:pt x="314" y="690"/>
                    <a:pt x="312" y="691"/>
                  </a:cubicBezTo>
                  <a:cubicBezTo>
                    <a:pt x="312" y="691"/>
                    <a:pt x="312" y="691"/>
                    <a:pt x="312" y="691"/>
                  </a:cubicBezTo>
                  <a:cubicBezTo>
                    <a:pt x="308" y="693"/>
                    <a:pt x="305" y="696"/>
                    <a:pt x="304" y="700"/>
                  </a:cubicBezTo>
                  <a:cubicBezTo>
                    <a:pt x="300" y="704"/>
                    <a:pt x="296" y="709"/>
                    <a:pt x="292" y="713"/>
                  </a:cubicBezTo>
                  <a:cubicBezTo>
                    <a:pt x="275" y="736"/>
                    <a:pt x="252" y="765"/>
                    <a:pt x="209" y="779"/>
                  </a:cubicBezTo>
                  <a:cubicBezTo>
                    <a:pt x="201" y="773"/>
                    <a:pt x="187" y="771"/>
                    <a:pt x="172" y="774"/>
                  </a:cubicBezTo>
                  <a:cubicBezTo>
                    <a:pt x="162" y="777"/>
                    <a:pt x="153" y="781"/>
                    <a:pt x="147" y="787"/>
                  </a:cubicBezTo>
                  <a:cubicBezTo>
                    <a:pt x="135" y="787"/>
                    <a:pt x="121" y="786"/>
                    <a:pt x="107" y="784"/>
                  </a:cubicBezTo>
                  <a:cubicBezTo>
                    <a:pt x="100" y="783"/>
                    <a:pt x="91" y="779"/>
                    <a:pt x="84" y="765"/>
                  </a:cubicBezTo>
                  <a:cubicBezTo>
                    <a:pt x="79" y="752"/>
                    <a:pt x="78" y="734"/>
                    <a:pt x="80" y="715"/>
                  </a:cubicBezTo>
                  <a:cubicBezTo>
                    <a:pt x="80" y="715"/>
                    <a:pt x="81" y="716"/>
                    <a:pt x="82" y="716"/>
                  </a:cubicBezTo>
                  <a:cubicBezTo>
                    <a:pt x="95" y="721"/>
                    <a:pt x="112" y="708"/>
                    <a:pt x="119" y="687"/>
                  </a:cubicBezTo>
                  <a:cubicBezTo>
                    <a:pt x="126" y="666"/>
                    <a:pt x="121" y="646"/>
                    <a:pt x="108" y="641"/>
                  </a:cubicBezTo>
                  <a:cubicBezTo>
                    <a:pt x="107" y="641"/>
                    <a:pt x="105" y="641"/>
                    <a:pt x="104" y="641"/>
                  </a:cubicBezTo>
                  <a:cubicBezTo>
                    <a:pt x="104" y="640"/>
                    <a:pt x="104" y="640"/>
                    <a:pt x="104" y="640"/>
                  </a:cubicBezTo>
                  <a:cubicBezTo>
                    <a:pt x="117" y="621"/>
                    <a:pt x="128" y="605"/>
                    <a:pt x="136" y="590"/>
                  </a:cubicBezTo>
                  <a:cubicBezTo>
                    <a:pt x="150" y="587"/>
                    <a:pt x="185" y="575"/>
                    <a:pt x="202" y="532"/>
                  </a:cubicBezTo>
                  <a:cubicBezTo>
                    <a:pt x="215" y="499"/>
                    <a:pt x="223" y="484"/>
                    <a:pt x="239" y="467"/>
                  </a:cubicBezTo>
                  <a:cubicBezTo>
                    <a:pt x="242" y="467"/>
                    <a:pt x="245" y="465"/>
                    <a:pt x="247" y="463"/>
                  </a:cubicBezTo>
                  <a:cubicBezTo>
                    <a:pt x="248" y="462"/>
                    <a:pt x="352" y="363"/>
                    <a:pt x="236" y="194"/>
                  </a:cubicBezTo>
                  <a:cubicBezTo>
                    <a:pt x="230" y="185"/>
                    <a:pt x="218" y="183"/>
                    <a:pt x="209" y="189"/>
                  </a:cubicBezTo>
                  <a:cubicBezTo>
                    <a:pt x="200" y="195"/>
                    <a:pt x="197" y="208"/>
                    <a:pt x="203" y="217"/>
                  </a:cubicBezTo>
                  <a:cubicBezTo>
                    <a:pt x="207" y="222"/>
                    <a:pt x="210" y="227"/>
                    <a:pt x="213" y="232"/>
                  </a:cubicBezTo>
                  <a:cubicBezTo>
                    <a:pt x="192" y="227"/>
                    <a:pt x="165" y="223"/>
                    <a:pt x="138" y="226"/>
                  </a:cubicBezTo>
                  <a:cubicBezTo>
                    <a:pt x="119" y="227"/>
                    <a:pt x="98" y="215"/>
                    <a:pt x="79" y="201"/>
                  </a:cubicBezTo>
                  <a:cubicBezTo>
                    <a:pt x="112" y="202"/>
                    <a:pt x="153" y="199"/>
                    <a:pt x="182" y="179"/>
                  </a:cubicBezTo>
                  <a:cubicBezTo>
                    <a:pt x="188" y="175"/>
                    <a:pt x="191" y="169"/>
                    <a:pt x="191" y="162"/>
                  </a:cubicBezTo>
                  <a:cubicBezTo>
                    <a:pt x="191" y="155"/>
                    <a:pt x="187" y="149"/>
                    <a:pt x="181" y="145"/>
                  </a:cubicBezTo>
                  <a:cubicBezTo>
                    <a:pt x="176" y="142"/>
                    <a:pt x="141" y="120"/>
                    <a:pt x="146" y="69"/>
                  </a:cubicBezTo>
                  <a:cubicBezTo>
                    <a:pt x="174" y="109"/>
                    <a:pt x="223" y="167"/>
                    <a:pt x="283" y="190"/>
                  </a:cubicBezTo>
                  <a:cubicBezTo>
                    <a:pt x="361" y="221"/>
                    <a:pt x="440" y="352"/>
                    <a:pt x="426" y="428"/>
                  </a:cubicBezTo>
                  <a:cubicBezTo>
                    <a:pt x="420" y="464"/>
                    <a:pt x="413" y="499"/>
                    <a:pt x="406" y="528"/>
                  </a:cubicBezTo>
                  <a:cubicBezTo>
                    <a:pt x="404" y="530"/>
                    <a:pt x="403" y="533"/>
                    <a:pt x="402" y="536"/>
                  </a:cubicBezTo>
                  <a:cubicBezTo>
                    <a:pt x="402" y="536"/>
                    <a:pt x="402" y="536"/>
                    <a:pt x="401" y="536"/>
                  </a:cubicBezTo>
                  <a:cubicBezTo>
                    <a:pt x="369" y="637"/>
                    <a:pt x="332" y="676"/>
                    <a:pt x="318" y="687"/>
                  </a:cubicBezTo>
                  <a:close/>
                  <a:moveTo>
                    <a:pt x="369" y="691"/>
                  </a:moveTo>
                  <a:cubicBezTo>
                    <a:pt x="382" y="675"/>
                    <a:pt x="396" y="652"/>
                    <a:pt x="411" y="621"/>
                  </a:cubicBezTo>
                  <a:cubicBezTo>
                    <a:pt x="428" y="629"/>
                    <a:pt x="457" y="644"/>
                    <a:pt x="472" y="663"/>
                  </a:cubicBezTo>
                  <a:cubicBezTo>
                    <a:pt x="452" y="676"/>
                    <a:pt x="412" y="697"/>
                    <a:pt x="369" y="691"/>
                  </a:cubicBezTo>
                  <a:close/>
                </a:path>
              </a:pathLst>
            </a:custGeom>
            <a:solidFill>
              <a:srgbClr val="E62F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42" name="Picture 3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125">
            <a:off x="480748" y="2642774"/>
            <a:ext cx="2515470" cy="176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03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23" name="Text To Outline"/>
          <p:cNvSpPr/>
          <p:nvPr/>
        </p:nvSpPr>
        <p:spPr>
          <a:xfrm>
            <a:off x="4806344" y="2672426"/>
            <a:ext cx="2658202" cy="699424"/>
          </a:xfrm>
          <a:custGeom>
            <a:avLst/>
            <a:gdLst/>
            <a:ahLst/>
            <a:cxnLst/>
            <a:rect l="l" t="t" r="r" b="b"/>
            <a:pathLst>
              <a:path w="1322070" h="347862">
                <a:moveTo>
                  <a:pt x="781079" y="302904"/>
                </a:moveTo>
                <a:cubicBezTo>
                  <a:pt x="774709" y="302904"/>
                  <a:pt x="768809" y="304309"/>
                  <a:pt x="763376" y="307119"/>
                </a:cubicBezTo>
                <a:cubicBezTo>
                  <a:pt x="757944" y="309929"/>
                  <a:pt x="755228" y="314706"/>
                  <a:pt x="755228" y="321449"/>
                </a:cubicBezTo>
                <a:cubicBezTo>
                  <a:pt x="755228" y="326320"/>
                  <a:pt x="757195" y="329879"/>
                  <a:pt x="761128" y="332127"/>
                </a:cubicBezTo>
                <a:cubicBezTo>
                  <a:pt x="765062" y="334375"/>
                  <a:pt x="769277" y="335499"/>
                  <a:pt x="773773" y="335499"/>
                </a:cubicBezTo>
                <a:cubicBezTo>
                  <a:pt x="778643" y="335499"/>
                  <a:pt x="783795" y="333719"/>
                  <a:pt x="789227" y="330160"/>
                </a:cubicBezTo>
                <a:cubicBezTo>
                  <a:pt x="794660" y="326601"/>
                  <a:pt x="799998" y="320138"/>
                  <a:pt x="805243" y="310772"/>
                </a:cubicBezTo>
                <a:cubicBezTo>
                  <a:pt x="806367" y="310397"/>
                  <a:pt x="808428" y="310210"/>
                  <a:pt x="811425" y="310210"/>
                </a:cubicBezTo>
                <a:cubicBezTo>
                  <a:pt x="812549" y="310210"/>
                  <a:pt x="813673" y="310304"/>
                  <a:pt x="814797" y="310491"/>
                </a:cubicBezTo>
                <a:cubicBezTo>
                  <a:pt x="815921" y="310678"/>
                  <a:pt x="816858" y="310772"/>
                  <a:pt x="817607" y="310772"/>
                </a:cubicBezTo>
                <a:lnTo>
                  <a:pt x="820417" y="310772"/>
                </a:lnTo>
                <a:lnTo>
                  <a:pt x="806367" y="307400"/>
                </a:lnTo>
                <a:cubicBezTo>
                  <a:pt x="802246" y="306651"/>
                  <a:pt x="798031" y="305714"/>
                  <a:pt x="793723" y="304590"/>
                </a:cubicBezTo>
                <a:cubicBezTo>
                  <a:pt x="789414" y="303466"/>
                  <a:pt x="785200" y="302904"/>
                  <a:pt x="781079" y="302904"/>
                </a:cubicBezTo>
                <a:close/>
                <a:moveTo>
                  <a:pt x="1224286" y="248955"/>
                </a:moveTo>
                <a:cubicBezTo>
                  <a:pt x="1226909" y="248955"/>
                  <a:pt x="1229531" y="249142"/>
                  <a:pt x="1232154" y="249517"/>
                </a:cubicBezTo>
                <a:cubicBezTo>
                  <a:pt x="1234027" y="249891"/>
                  <a:pt x="1236088" y="250266"/>
                  <a:pt x="1238336" y="250640"/>
                </a:cubicBezTo>
                <a:cubicBezTo>
                  <a:pt x="1240584" y="251015"/>
                  <a:pt x="1242082" y="251577"/>
                  <a:pt x="1242832" y="252326"/>
                </a:cubicBezTo>
                <a:cubicBezTo>
                  <a:pt x="1242832" y="252701"/>
                  <a:pt x="1243019" y="253076"/>
                  <a:pt x="1243394" y="253450"/>
                </a:cubicBezTo>
                <a:cubicBezTo>
                  <a:pt x="1244143" y="254949"/>
                  <a:pt x="1244517" y="256260"/>
                  <a:pt x="1244517" y="257384"/>
                </a:cubicBezTo>
                <a:cubicBezTo>
                  <a:pt x="1244517" y="258883"/>
                  <a:pt x="1243019" y="261131"/>
                  <a:pt x="1240022" y="264128"/>
                </a:cubicBezTo>
                <a:cubicBezTo>
                  <a:pt x="1237024" y="267125"/>
                  <a:pt x="1235526" y="272745"/>
                  <a:pt x="1235526" y="280987"/>
                </a:cubicBezTo>
                <a:cubicBezTo>
                  <a:pt x="1235526" y="282486"/>
                  <a:pt x="1235713" y="283610"/>
                  <a:pt x="1236088" y="284359"/>
                </a:cubicBezTo>
                <a:lnTo>
                  <a:pt x="1233278" y="284359"/>
                </a:lnTo>
                <a:cubicBezTo>
                  <a:pt x="1230655" y="284359"/>
                  <a:pt x="1227846" y="283891"/>
                  <a:pt x="1224848" y="282954"/>
                </a:cubicBezTo>
                <a:cubicBezTo>
                  <a:pt x="1221851" y="282017"/>
                  <a:pt x="1220353" y="279489"/>
                  <a:pt x="1220353" y="275367"/>
                </a:cubicBezTo>
                <a:cubicBezTo>
                  <a:pt x="1220353" y="272745"/>
                  <a:pt x="1221196" y="270497"/>
                  <a:pt x="1222881" y="268624"/>
                </a:cubicBezTo>
                <a:cubicBezTo>
                  <a:pt x="1224567" y="266750"/>
                  <a:pt x="1225410" y="261693"/>
                  <a:pt x="1225410" y="253450"/>
                </a:cubicBezTo>
                <a:cubicBezTo>
                  <a:pt x="1225410" y="251952"/>
                  <a:pt x="1225036" y="250453"/>
                  <a:pt x="1224286" y="248955"/>
                </a:cubicBezTo>
                <a:close/>
                <a:moveTo>
                  <a:pt x="1055399" y="242211"/>
                </a:moveTo>
                <a:lnTo>
                  <a:pt x="1055571" y="242326"/>
                </a:lnTo>
                <a:lnTo>
                  <a:pt x="1055960" y="242211"/>
                </a:lnTo>
                <a:close/>
                <a:moveTo>
                  <a:pt x="961549" y="186575"/>
                </a:moveTo>
                <a:cubicBezTo>
                  <a:pt x="955180" y="193319"/>
                  <a:pt x="949841" y="200999"/>
                  <a:pt x="945532" y="209616"/>
                </a:cubicBezTo>
                <a:cubicBezTo>
                  <a:pt x="941224" y="218233"/>
                  <a:pt x="939070" y="227600"/>
                  <a:pt x="939070" y="237715"/>
                </a:cubicBezTo>
                <a:cubicBezTo>
                  <a:pt x="939070" y="247831"/>
                  <a:pt x="941130" y="255230"/>
                  <a:pt x="945251" y="259913"/>
                </a:cubicBezTo>
                <a:cubicBezTo>
                  <a:pt x="949373" y="264596"/>
                  <a:pt x="955180" y="267312"/>
                  <a:pt x="962673" y="268062"/>
                </a:cubicBezTo>
                <a:cubicBezTo>
                  <a:pt x="964546" y="268062"/>
                  <a:pt x="967824" y="267219"/>
                  <a:pt x="972507" y="265533"/>
                </a:cubicBezTo>
                <a:cubicBezTo>
                  <a:pt x="977190" y="263847"/>
                  <a:pt x="981218" y="260756"/>
                  <a:pt x="984590" y="256260"/>
                </a:cubicBezTo>
                <a:cubicBezTo>
                  <a:pt x="974849" y="250266"/>
                  <a:pt x="968386" y="242024"/>
                  <a:pt x="965201" y="231533"/>
                </a:cubicBezTo>
                <a:cubicBezTo>
                  <a:pt x="962017" y="221043"/>
                  <a:pt x="960425" y="210740"/>
                  <a:pt x="960425" y="200625"/>
                </a:cubicBezTo>
                <a:cubicBezTo>
                  <a:pt x="960425" y="198377"/>
                  <a:pt x="960518" y="196035"/>
                  <a:pt x="960706" y="193600"/>
                </a:cubicBezTo>
                <a:cubicBezTo>
                  <a:pt x="960893" y="191165"/>
                  <a:pt x="961174" y="188823"/>
                  <a:pt x="961549" y="186575"/>
                </a:cubicBezTo>
                <a:close/>
                <a:moveTo>
                  <a:pt x="1008193" y="170840"/>
                </a:moveTo>
                <a:cubicBezTo>
                  <a:pt x="1005195" y="170840"/>
                  <a:pt x="1002385" y="172339"/>
                  <a:pt x="999763" y="175336"/>
                </a:cubicBezTo>
                <a:cubicBezTo>
                  <a:pt x="997140" y="178333"/>
                  <a:pt x="994799" y="181986"/>
                  <a:pt x="992738" y="186294"/>
                </a:cubicBezTo>
                <a:cubicBezTo>
                  <a:pt x="990678" y="190603"/>
                  <a:pt x="988992" y="195286"/>
                  <a:pt x="987680" y="200344"/>
                </a:cubicBezTo>
                <a:cubicBezTo>
                  <a:pt x="986369" y="205401"/>
                  <a:pt x="985714" y="210178"/>
                  <a:pt x="985714" y="214674"/>
                </a:cubicBezTo>
                <a:cubicBezTo>
                  <a:pt x="985714" y="218795"/>
                  <a:pt x="986463" y="224040"/>
                  <a:pt x="987961" y="230409"/>
                </a:cubicBezTo>
                <a:cubicBezTo>
                  <a:pt x="989460" y="236778"/>
                  <a:pt x="992457" y="240712"/>
                  <a:pt x="996953" y="242211"/>
                </a:cubicBezTo>
                <a:cubicBezTo>
                  <a:pt x="1000325" y="237715"/>
                  <a:pt x="1003322" y="232470"/>
                  <a:pt x="1005945" y="226476"/>
                </a:cubicBezTo>
                <a:cubicBezTo>
                  <a:pt x="1008567" y="220481"/>
                  <a:pt x="1010534" y="214299"/>
                  <a:pt x="1011845" y="207930"/>
                </a:cubicBezTo>
                <a:cubicBezTo>
                  <a:pt x="1013157" y="201561"/>
                  <a:pt x="1013531" y="195192"/>
                  <a:pt x="1012969" y="188823"/>
                </a:cubicBezTo>
                <a:cubicBezTo>
                  <a:pt x="1012407" y="182454"/>
                  <a:pt x="1010815" y="176460"/>
                  <a:pt x="1008193" y="170840"/>
                </a:cubicBezTo>
                <a:close/>
                <a:moveTo>
                  <a:pt x="368865" y="164096"/>
                </a:moveTo>
                <a:cubicBezTo>
                  <a:pt x="362121" y="164096"/>
                  <a:pt x="355378" y="166157"/>
                  <a:pt x="348634" y="170278"/>
                </a:cubicBezTo>
                <a:cubicBezTo>
                  <a:pt x="341890" y="174399"/>
                  <a:pt x="335709" y="179738"/>
                  <a:pt x="330089" y="186294"/>
                </a:cubicBezTo>
                <a:cubicBezTo>
                  <a:pt x="324469" y="192851"/>
                  <a:pt x="319880" y="200156"/>
                  <a:pt x="316320" y="208211"/>
                </a:cubicBezTo>
                <a:cubicBezTo>
                  <a:pt x="312761" y="216266"/>
                  <a:pt x="310982" y="224415"/>
                  <a:pt x="310982" y="232657"/>
                </a:cubicBezTo>
                <a:cubicBezTo>
                  <a:pt x="310982" y="236778"/>
                  <a:pt x="311263" y="240900"/>
                  <a:pt x="311825" y="245021"/>
                </a:cubicBezTo>
                <a:cubicBezTo>
                  <a:pt x="312387" y="249142"/>
                  <a:pt x="313604" y="253076"/>
                  <a:pt x="315478" y="256822"/>
                </a:cubicBezTo>
                <a:cubicBezTo>
                  <a:pt x="317351" y="260569"/>
                  <a:pt x="320161" y="263566"/>
                  <a:pt x="323907" y="265814"/>
                </a:cubicBezTo>
                <a:cubicBezTo>
                  <a:pt x="327654" y="268062"/>
                  <a:pt x="332711" y="269186"/>
                  <a:pt x="339080" y="269186"/>
                </a:cubicBezTo>
                <a:cubicBezTo>
                  <a:pt x="348072" y="269186"/>
                  <a:pt x="355097" y="266844"/>
                  <a:pt x="360154" y="262161"/>
                </a:cubicBezTo>
                <a:cubicBezTo>
                  <a:pt x="365212" y="257478"/>
                  <a:pt x="369052" y="253825"/>
                  <a:pt x="371675" y="251202"/>
                </a:cubicBezTo>
                <a:cubicBezTo>
                  <a:pt x="371300" y="249329"/>
                  <a:pt x="371113" y="247643"/>
                  <a:pt x="371113" y="246145"/>
                </a:cubicBezTo>
                <a:cubicBezTo>
                  <a:pt x="371113" y="244646"/>
                  <a:pt x="371113" y="242960"/>
                  <a:pt x="371113" y="241087"/>
                </a:cubicBezTo>
                <a:cubicBezTo>
                  <a:pt x="371113" y="230222"/>
                  <a:pt x="372705" y="218795"/>
                  <a:pt x="375890" y="206806"/>
                </a:cubicBezTo>
                <a:cubicBezTo>
                  <a:pt x="379074" y="194818"/>
                  <a:pt x="382727" y="183578"/>
                  <a:pt x="386848" y="173088"/>
                </a:cubicBezTo>
                <a:cubicBezTo>
                  <a:pt x="383851" y="170091"/>
                  <a:pt x="381229" y="167843"/>
                  <a:pt x="378981" y="166344"/>
                </a:cubicBezTo>
                <a:cubicBezTo>
                  <a:pt x="376733" y="164846"/>
                  <a:pt x="373361" y="164096"/>
                  <a:pt x="368865" y="164096"/>
                </a:cubicBezTo>
                <a:close/>
                <a:moveTo>
                  <a:pt x="805243" y="114081"/>
                </a:moveTo>
                <a:cubicBezTo>
                  <a:pt x="805618" y="114081"/>
                  <a:pt x="807304" y="114924"/>
                  <a:pt x="810301" y="116609"/>
                </a:cubicBezTo>
                <a:cubicBezTo>
                  <a:pt x="813298" y="118295"/>
                  <a:pt x="816296" y="120450"/>
                  <a:pt x="819293" y="123072"/>
                </a:cubicBezTo>
                <a:cubicBezTo>
                  <a:pt x="822290" y="125695"/>
                  <a:pt x="825100" y="128598"/>
                  <a:pt x="827722" y="131783"/>
                </a:cubicBezTo>
                <a:cubicBezTo>
                  <a:pt x="830345" y="134967"/>
                  <a:pt x="831656" y="138245"/>
                  <a:pt x="831656" y="141617"/>
                </a:cubicBezTo>
                <a:cubicBezTo>
                  <a:pt x="831656" y="146862"/>
                  <a:pt x="829970" y="152482"/>
                  <a:pt x="826598" y="158477"/>
                </a:cubicBezTo>
                <a:cubicBezTo>
                  <a:pt x="823227" y="164846"/>
                  <a:pt x="819480" y="171870"/>
                  <a:pt x="815359" y="179551"/>
                </a:cubicBezTo>
                <a:cubicBezTo>
                  <a:pt x="811238" y="187231"/>
                  <a:pt x="807210" y="195099"/>
                  <a:pt x="803276" y="203154"/>
                </a:cubicBezTo>
                <a:cubicBezTo>
                  <a:pt x="799343" y="211209"/>
                  <a:pt x="796065" y="219357"/>
                  <a:pt x="793442" y="227600"/>
                </a:cubicBezTo>
                <a:cubicBezTo>
                  <a:pt x="790819" y="235842"/>
                  <a:pt x="789508" y="243522"/>
                  <a:pt x="789508" y="250640"/>
                </a:cubicBezTo>
                <a:cubicBezTo>
                  <a:pt x="789508" y="255511"/>
                  <a:pt x="790164" y="259538"/>
                  <a:pt x="791475" y="262723"/>
                </a:cubicBezTo>
                <a:cubicBezTo>
                  <a:pt x="792786" y="265908"/>
                  <a:pt x="795690" y="267500"/>
                  <a:pt x="800186" y="267500"/>
                </a:cubicBezTo>
                <a:cubicBezTo>
                  <a:pt x="806555" y="267500"/>
                  <a:pt x="814235" y="262629"/>
                  <a:pt x="823227" y="252888"/>
                </a:cubicBezTo>
                <a:cubicBezTo>
                  <a:pt x="832218" y="243147"/>
                  <a:pt x="840460" y="226288"/>
                  <a:pt x="847953" y="202311"/>
                </a:cubicBezTo>
                <a:cubicBezTo>
                  <a:pt x="854697" y="179832"/>
                  <a:pt x="861347" y="162785"/>
                  <a:pt x="867904" y="151171"/>
                </a:cubicBezTo>
                <a:cubicBezTo>
                  <a:pt x="874460" y="139557"/>
                  <a:pt x="878113" y="131314"/>
                  <a:pt x="878862" y="126444"/>
                </a:cubicBezTo>
                <a:cubicBezTo>
                  <a:pt x="879237" y="126444"/>
                  <a:pt x="880829" y="127193"/>
                  <a:pt x="883639" y="128692"/>
                </a:cubicBezTo>
                <a:cubicBezTo>
                  <a:pt x="886449" y="130191"/>
                  <a:pt x="889446" y="132251"/>
                  <a:pt x="892631" y="134874"/>
                </a:cubicBezTo>
                <a:cubicBezTo>
                  <a:pt x="895815" y="137496"/>
                  <a:pt x="898719" y="140306"/>
                  <a:pt x="901341" y="143303"/>
                </a:cubicBezTo>
                <a:cubicBezTo>
                  <a:pt x="903964" y="146300"/>
                  <a:pt x="905275" y="149485"/>
                  <a:pt x="905275" y="152857"/>
                </a:cubicBezTo>
                <a:cubicBezTo>
                  <a:pt x="904900" y="154730"/>
                  <a:pt x="904432" y="157165"/>
                  <a:pt x="903870" y="160162"/>
                </a:cubicBezTo>
                <a:cubicBezTo>
                  <a:pt x="903308" y="163160"/>
                  <a:pt x="902090" y="166344"/>
                  <a:pt x="900217" y="169716"/>
                </a:cubicBezTo>
                <a:cubicBezTo>
                  <a:pt x="896845" y="175710"/>
                  <a:pt x="893286" y="182173"/>
                  <a:pt x="889540" y="189104"/>
                </a:cubicBezTo>
                <a:cubicBezTo>
                  <a:pt x="885793" y="196035"/>
                  <a:pt x="882234" y="203060"/>
                  <a:pt x="878862" y="210178"/>
                </a:cubicBezTo>
                <a:cubicBezTo>
                  <a:pt x="875490" y="217297"/>
                  <a:pt x="872774" y="224321"/>
                  <a:pt x="870714" y="231252"/>
                </a:cubicBezTo>
                <a:cubicBezTo>
                  <a:pt x="868653" y="238183"/>
                  <a:pt x="867623" y="244833"/>
                  <a:pt x="867623" y="251202"/>
                </a:cubicBezTo>
                <a:cubicBezTo>
                  <a:pt x="867623" y="255698"/>
                  <a:pt x="868185" y="259164"/>
                  <a:pt x="869309" y="261599"/>
                </a:cubicBezTo>
                <a:cubicBezTo>
                  <a:pt x="870433" y="264034"/>
                  <a:pt x="873055" y="265252"/>
                  <a:pt x="877176" y="265252"/>
                </a:cubicBezTo>
                <a:cubicBezTo>
                  <a:pt x="883545" y="265252"/>
                  <a:pt x="891507" y="261412"/>
                  <a:pt x="901060" y="253731"/>
                </a:cubicBezTo>
                <a:cubicBezTo>
                  <a:pt x="905837" y="249891"/>
                  <a:pt x="910356" y="244857"/>
                  <a:pt x="914618" y="238628"/>
                </a:cubicBezTo>
                <a:lnTo>
                  <a:pt x="918144" y="232805"/>
                </a:lnTo>
                <a:lnTo>
                  <a:pt x="917715" y="229847"/>
                </a:lnTo>
                <a:cubicBezTo>
                  <a:pt x="917715" y="215236"/>
                  <a:pt x="920150" y="202217"/>
                  <a:pt x="925020" y="190790"/>
                </a:cubicBezTo>
                <a:cubicBezTo>
                  <a:pt x="929891" y="179363"/>
                  <a:pt x="935417" y="169529"/>
                  <a:pt x="941599" y="161286"/>
                </a:cubicBezTo>
                <a:cubicBezTo>
                  <a:pt x="947780" y="153044"/>
                  <a:pt x="953868" y="146581"/>
                  <a:pt x="959863" y="141898"/>
                </a:cubicBezTo>
                <a:cubicBezTo>
                  <a:pt x="965857" y="137215"/>
                  <a:pt x="969978" y="134499"/>
                  <a:pt x="972226" y="133750"/>
                </a:cubicBezTo>
                <a:cubicBezTo>
                  <a:pt x="972975" y="133750"/>
                  <a:pt x="974006" y="134218"/>
                  <a:pt x="975317" y="135155"/>
                </a:cubicBezTo>
                <a:cubicBezTo>
                  <a:pt x="976628" y="136091"/>
                  <a:pt x="978783" y="138995"/>
                  <a:pt x="981780" y="143865"/>
                </a:cubicBezTo>
                <a:cubicBezTo>
                  <a:pt x="985152" y="141992"/>
                  <a:pt x="988617" y="139931"/>
                  <a:pt x="992176" y="137684"/>
                </a:cubicBezTo>
                <a:cubicBezTo>
                  <a:pt x="995736" y="135436"/>
                  <a:pt x="1000512" y="134499"/>
                  <a:pt x="1006507" y="134874"/>
                </a:cubicBezTo>
                <a:cubicBezTo>
                  <a:pt x="1017746" y="135248"/>
                  <a:pt x="1026082" y="140119"/>
                  <a:pt x="1031515" y="149485"/>
                </a:cubicBezTo>
                <a:cubicBezTo>
                  <a:pt x="1036947" y="158851"/>
                  <a:pt x="1039663" y="169529"/>
                  <a:pt x="1039663" y="181518"/>
                </a:cubicBezTo>
                <a:cubicBezTo>
                  <a:pt x="1039663" y="195005"/>
                  <a:pt x="1036760" y="207837"/>
                  <a:pt x="1030953" y="220013"/>
                </a:cubicBezTo>
                <a:cubicBezTo>
                  <a:pt x="1025145" y="232189"/>
                  <a:pt x="1019245" y="242024"/>
                  <a:pt x="1013250" y="249517"/>
                </a:cubicBezTo>
                <a:cubicBezTo>
                  <a:pt x="1015124" y="249891"/>
                  <a:pt x="1016810" y="250172"/>
                  <a:pt x="1018308" y="250360"/>
                </a:cubicBezTo>
                <a:cubicBezTo>
                  <a:pt x="1019807" y="250547"/>
                  <a:pt x="1021305" y="250640"/>
                  <a:pt x="1022804" y="250640"/>
                </a:cubicBezTo>
                <a:cubicBezTo>
                  <a:pt x="1031421" y="250640"/>
                  <a:pt x="1038820" y="249236"/>
                  <a:pt x="1045002" y="246426"/>
                </a:cubicBezTo>
                <a:lnTo>
                  <a:pt x="1048252" y="245033"/>
                </a:lnTo>
                <a:lnTo>
                  <a:pt x="1047721" y="241087"/>
                </a:lnTo>
                <a:cubicBezTo>
                  <a:pt x="1047721" y="232095"/>
                  <a:pt x="1048939" y="222635"/>
                  <a:pt x="1051374" y="212707"/>
                </a:cubicBezTo>
                <a:cubicBezTo>
                  <a:pt x="1053809" y="202779"/>
                  <a:pt x="1056713" y="193225"/>
                  <a:pt x="1060085" y="184046"/>
                </a:cubicBezTo>
                <a:cubicBezTo>
                  <a:pt x="1063457" y="174868"/>
                  <a:pt x="1066828" y="166625"/>
                  <a:pt x="1070200" y="159320"/>
                </a:cubicBezTo>
                <a:cubicBezTo>
                  <a:pt x="1073572" y="152014"/>
                  <a:pt x="1076195" y="146300"/>
                  <a:pt x="1078068" y="142179"/>
                </a:cubicBezTo>
                <a:cubicBezTo>
                  <a:pt x="1079567" y="139182"/>
                  <a:pt x="1082002" y="134686"/>
                  <a:pt x="1085374" y="128692"/>
                </a:cubicBezTo>
                <a:cubicBezTo>
                  <a:pt x="1088746" y="122698"/>
                  <a:pt x="1090993" y="117827"/>
                  <a:pt x="1092117" y="114081"/>
                </a:cubicBezTo>
                <a:cubicBezTo>
                  <a:pt x="1092492" y="114081"/>
                  <a:pt x="1093991" y="114924"/>
                  <a:pt x="1096613" y="116609"/>
                </a:cubicBezTo>
                <a:cubicBezTo>
                  <a:pt x="1099236" y="118295"/>
                  <a:pt x="1102046" y="120356"/>
                  <a:pt x="1105043" y="122791"/>
                </a:cubicBezTo>
                <a:cubicBezTo>
                  <a:pt x="1108040" y="125226"/>
                  <a:pt x="1110756" y="128036"/>
                  <a:pt x="1113191" y="131221"/>
                </a:cubicBezTo>
                <a:cubicBezTo>
                  <a:pt x="1115627" y="134405"/>
                  <a:pt x="1116844" y="137684"/>
                  <a:pt x="1116844" y="141055"/>
                </a:cubicBezTo>
                <a:cubicBezTo>
                  <a:pt x="1116844" y="142179"/>
                  <a:pt x="1116657" y="144334"/>
                  <a:pt x="1116282" y="147518"/>
                </a:cubicBezTo>
                <a:cubicBezTo>
                  <a:pt x="1115908" y="150703"/>
                  <a:pt x="1114784" y="153231"/>
                  <a:pt x="1112910" y="155105"/>
                </a:cubicBezTo>
                <a:cubicBezTo>
                  <a:pt x="1109913" y="161474"/>
                  <a:pt x="1106167" y="168592"/>
                  <a:pt x="1101671" y="176460"/>
                </a:cubicBezTo>
                <a:cubicBezTo>
                  <a:pt x="1097175" y="184327"/>
                  <a:pt x="1092867" y="192476"/>
                  <a:pt x="1088746" y="200906"/>
                </a:cubicBezTo>
                <a:cubicBezTo>
                  <a:pt x="1084624" y="209335"/>
                  <a:pt x="1081159" y="217859"/>
                  <a:pt x="1078349" y="226476"/>
                </a:cubicBezTo>
                <a:cubicBezTo>
                  <a:pt x="1075539" y="235093"/>
                  <a:pt x="1074134" y="243147"/>
                  <a:pt x="1074134" y="250640"/>
                </a:cubicBezTo>
                <a:cubicBezTo>
                  <a:pt x="1074134" y="255511"/>
                  <a:pt x="1074790" y="259445"/>
                  <a:pt x="1076101" y="262442"/>
                </a:cubicBezTo>
                <a:cubicBezTo>
                  <a:pt x="1077412" y="265439"/>
                  <a:pt x="1080129" y="266938"/>
                  <a:pt x="1084250" y="266938"/>
                </a:cubicBezTo>
                <a:cubicBezTo>
                  <a:pt x="1089495" y="266938"/>
                  <a:pt x="1095770" y="263941"/>
                  <a:pt x="1103076" y="257946"/>
                </a:cubicBezTo>
                <a:cubicBezTo>
                  <a:pt x="1110382" y="251952"/>
                  <a:pt x="1117219" y="241462"/>
                  <a:pt x="1123588" y="226476"/>
                </a:cubicBezTo>
                <a:cubicBezTo>
                  <a:pt x="1125087" y="215611"/>
                  <a:pt x="1127522" y="204746"/>
                  <a:pt x="1130894" y="193881"/>
                </a:cubicBezTo>
                <a:cubicBezTo>
                  <a:pt x="1134265" y="183016"/>
                  <a:pt x="1137731" y="173369"/>
                  <a:pt x="1141290" y="164939"/>
                </a:cubicBezTo>
                <a:cubicBezTo>
                  <a:pt x="1144849" y="156510"/>
                  <a:pt x="1148128" y="149672"/>
                  <a:pt x="1151125" y="144427"/>
                </a:cubicBezTo>
                <a:cubicBezTo>
                  <a:pt x="1154122" y="139182"/>
                  <a:pt x="1155995" y="136560"/>
                  <a:pt x="1156745" y="136560"/>
                </a:cubicBezTo>
                <a:cubicBezTo>
                  <a:pt x="1159367" y="136560"/>
                  <a:pt x="1162458" y="137215"/>
                  <a:pt x="1166017" y="138526"/>
                </a:cubicBezTo>
                <a:cubicBezTo>
                  <a:pt x="1169576" y="139838"/>
                  <a:pt x="1173229" y="141430"/>
                  <a:pt x="1176976" y="143303"/>
                </a:cubicBezTo>
                <a:cubicBezTo>
                  <a:pt x="1181097" y="145177"/>
                  <a:pt x="1185405" y="147424"/>
                  <a:pt x="1189901" y="150047"/>
                </a:cubicBezTo>
                <a:cubicBezTo>
                  <a:pt x="1187278" y="156041"/>
                  <a:pt x="1183626" y="163160"/>
                  <a:pt x="1178943" y="171402"/>
                </a:cubicBezTo>
                <a:cubicBezTo>
                  <a:pt x="1174259" y="179644"/>
                  <a:pt x="1169670" y="188355"/>
                  <a:pt x="1165174" y="197534"/>
                </a:cubicBezTo>
                <a:cubicBezTo>
                  <a:pt x="1160678" y="206713"/>
                  <a:pt x="1156745" y="215892"/>
                  <a:pt x="1153373" y="225071"/>
                </a:cubicBezTo>
                <a:cubicBezTo>
                  <a:pt x="1150001" y="234250"/>
                  <a:pt x="1148315" y="242960"/>
                  <a:pt x="1148315" y="251202"/>
                </a:cubicBezTo>
                <a:cubicBezTo>
                  <a:pt x="1148315" y="255324"/>
                  <a:pt x="1148783" y="258695"/>
                  <a:pt x="1149720" y="261318"/>
                </a:cubicBezTo>
                <a:cubicBezTo>
                  <a:pt x="1150656" y="263941"/>
                  <a:pt x="1152811" y="265252"/>
                  <a:pt x="1156183" y="265252"/>
                </a:cubicBezTo>
                <a:cubicBezTo>
                  <a:pt x="1161053" y="265252"/>
                  <a:pt x="1167516" y="261412"/>
                  <a:pt x="1175571" y="253731"/>
                </a:cubicBezTo>
                <a:cubicBezTo>
                  <a:pt x="1183626" y="246051"/>
                  <a:pt x="1191400" y="233594"/>
                  <a:pt x="1198893" y="216360"/>
                </a:cubicBezTo>
                <a:cubicBezTo>
                  <a:pt x="1198893" y="216360"/>
                  <a:pt x="1199267" y="216173"/>
                  <a:pt x="1200017" y="215798"/>
                </a:cubicBezTo>
                <a:cubicBezTo>
                  <a:pt x="1200766" y="215798"/>
                  <a:pt x="1201515" y="215985"/>
                  <a:pt x="1202265" y="216360"/>
                </a:cubicBezTo>
                <a:cubicBezTo>
                  <a:pt x="1203763" y="217484"/>
                  <a:pt x="1204512" y="218233"/>
                  <a:pt x="1204512" y="218608"/>
                </a:cubicBezTo>
                <a:cubicBezTo>
                  <a:pt x="1204512" y="219357"/>
                  <a:pt x="1203295" y="223010"/>
                  <a:pt x="1200860" y="229566"/>
                </a:cubicBezTo>
                <a:cubicBezTo>
                  <a:pt x="1198424" y="236123"/>
                  <a:pt x="1194959" y="243335"/>
                  <a:pt x="1190463" y="251202"/>
                </a:cubicBezTo>
                <a:cubicBezTo>
                  <a:pt x="1185967" y="259070"/>
                  <a:pt x="1180441" y="266188"/>
                  <a:pt x="1173885" y="272558"/>
                </a:cubicBezTo>
                <a:cubicBezTo>
                  <a:pt x="1167328" y="278927"/>
                  <a:pt x="1159929" y="282111"/>
                  <a:pt x="1151687" y="282111"/>
                </a:cubicBezTo>
                <a:cubicBezTo>
                  <a:pt x="1145692" y="282111"/>
                  <a:pt x="1139792" y="279582"/>
                  <a:pt x="1133985" y="274524"/>
                </a:cubicBezTo>
                <a:cubicBezTo>
                  <a:pt x="1128177" y="269467"/>
                  <a:pt x="1124337" y="260381"/>
                  <a:pt x="1122464" y="247269"/>
                </a:cubicBezTo>
                <a:cubicBezTo>
                  <a:pt x="1120216" y="251015"/>
                  <a:pt x="1117500" y="254949"/>
                  <a:pt x="1114315" y="259070"/>
                </a:cubicBezTo>
                <a:cubicBezTo>
                  <a:pt x="1111131" y="263191"/>
                  <a:pt x="1107665" y="266938"/>
                  <a:pt x="1103919" y="270310"/>
                </a:cubicBezTo>
                <a:cubicBezTo>
                  <a:pt x="1100172" y="273681"/>
                  <a:pt x="1096051" y="276491"/>
                  <a:pt x="1091555" y="278739"/>
                </a:cubicBezTo>
                <a:cubicBezTo>
                  <a:pt x="1087060" y="280987"/>
                  <a:pt x="1082376" y="282111"/>
                  <a:pt x="1077506" y="282111"/>
                </a:cubicBezTo>
                <a:cubicBezTo>
                  <a:pt x="1070388" y="282111"/>
                  <a:pt x="1063644" y="278646"/>
                  <a:pt x="1057275" y="271715"/>
                </a:cubicBezTo>
                <a:cubicBezTo>
                  <a:pt x="1054090" y="268249"/>
                  <a:pt x="1051702" y="263964"/>
                  <a:pt x="1050110" y="258859"/>
                </a:cubicBezTo>
                <a:lnTo>
                  <a:pt x="1049440" y="253874"/>
                </a:lnTo>
                <a:lnTo>
                  <a:pt x="1045845" y="256541"/>
                </a:lnTo>
                <a:cubicBezTo>
                  <a:pt x="1042098" y="258976"/>
                  <a:pt x="1037696" y="261131"/>
                  <a:pt x="1032638" y="263004"/>
                </a:cubicBezTo>
                <a:cubicBezTo>
                  <a:pt x="1027581" y="264877"/>
                  <a:pt x="1021867" y="265814"/>
                  <a:pt x="1015498" y="265814"/>
                </a:cubicBezTo>
                <a:cubicBezTo>
                  <a:pt x="1012876" y="265814"/>
                  <a:pt x="1010159" y="265626"/>
                  <a:pt x="1007350" y="265252"/>
                </a:cubicBezTo>
                <a:cubicBezTo>
                  <a:pt x="1004540" y="264877"/>
                  <a:pt x="1001636" y="264128"/>
                  <a:pt x="998639" y="263004"/>
                </a:cubicBezTo>
                <a:cubicBezTo>
                  <a:pt x="996766" y="265626"/>
                  <a:pt x="992364" y="269467"/>
                  <a:pt x="985433" y="274524"/>
                </a:cubicBezTo>
                <a:cubicBezTo>
                  <a:pt x="978502" y="279582"/>
                  <a:pt x="970353" y="282111"/>
                  <a:pt x="960987" y="282111"/>
                </a:cubicBezTo>
                <a:cubicBezTo>
                  <a:pt x="953119" y="282111"/>
                  <a:pt x="946469" y="280425"/>
                  <a:pt x="941037" y="277053"/>
                </a:cubicBezTo>
                <a:cubicBezTo>
                  <a:pt x="935604" y="273681"/>
                  <a:pt x="931202" y="269373"/>
                  <a:pt x="927830" y="264128"/>
                </a:cubicBezTo>
                <a:lnTo>
                  <a:pt x="920913" y="248757"/>
                </a:lnTo>
                <a:lnTo>
                  <a:pt x="904713" y="270872"/>
                </a:lnTo>
                <a:cubicBezTo>
                  <a:pt x="896845" y="278365"/>
                  <a:pt x="886542" y="282111"/>
                  <a:pt x="873804" y="282111"/>
                </a:cubicBezTo>
                <a:cubicBezTo>
                  <a:pt x="869683" y="282111"/>
                  <a:pt x="865656" y="281362"/>
                  <a:pt x="861722" y="279863"/>
                </a:cubicBezTo>
                <a:cubicBezTo>
                  <a:pt x="857788" y="278365"/>
                  <a:pt x="854135" y="275555"/>
                  <a:pt x="850763" y="271434"/>
                </a:cubicBezTo>
                <a:cubicBezTo>
                  <a:pt x="849639" y="274431"/>
                  <a:pt x="848328" y="277241"/>
                  <a:pt x="846830" y="279863"/>
                </a:cubicBezTo>
                <a:cubicBezTo>
                  <a:pt x="845331" y="282486"/>
                  <a:pt x="844020" y="285108"/>
                  <a:pt x="842896" y="287731"/>
                </a:cubicBezTo>
                <a:cubicBezTo>
                  <a:pt x="847766" y="288480"/>
                  <a:pt x="853386" y="289323"/>
                  <a:pt x="859755" y="290260"/>
                </a:cubicBezTo>
                <a:cubicBezTo>
                  <a:pt x="866124" y="291196"/>
                  <a:pt x="872868" y="291946"/>
                  <a:pt x="879986" y="292508"/>
                </a:cubicBezTo>
                <a:cubicBezTo>
                  <a:pt x="887104" y="293070"/>
                  <a:pt x="894597" y="292976"/>
                  <a:pt x="902465" y="292227"/>
                </a:cubicBezTo>
                <a:cubicBezTo>
                  <a:pt x="910333" y="291477"/>
                  <a:pt x="918200" y="289604"/>
                  <a:pt x="926068" y="286607"/>
                </a:cubicBezTo>
                <a:cubicBezTo>
                  <a:pt x="926068" y="290728"/>
                  <a:pt x="925319" y="294943"/>
                  <a:pt x="923820" y="299251"/>
                </a:cubicBezTo>
                <a:cubicBezTo>
                  <a:pt x="922322" y="303560"/>
                  <a:pt x="920074" y="307587"/>
                  <a:pt x="917076" y="311334"/>
                </a:cubicBezTo>
                <a:cubicBezTo>
                  <a:pt x="914079" y="315080"/>
                  <a:pt x="910426" y="318265"/>
                  <a:pt x="906118" y="320887"/>
                </a:cubicBezTo>
                <a:cubicBezTo>
                  <a:pt x="901810" y="323510"/>
                  <a:pt x="896845" y="325009"/>
                  <a:pt x="891226" y="325383"/>
                </a:cubicBezTo>
                <a:cubicBezTo>
                  <a:pt x="878488" y="326132"/>
                  <a:pt x="867623" y="325290"/>
                  <a:pt x="858631" y="322854"/>
                </a:cubicBezTo>
                <a:cubicBezTo>
                  <a:pt x="849639" y="320419"/>
                  <a:pt x="839899" y="317141"/>
                  <a:pt x="829408" y="313020"/>
                </a:cubicBezTo>
                <a:cubicBezTo>
                  <a:pt x="821915" y="326132"/>
                  <a:pt x="813860" y="335218"/>
                  <a:pt x="805243" y="340275"/>
                </a:cubicBezTo>
                <a:cubicBezTo>
                  <a:pt x="796626" y="345333"/>
                  <a:pt x="787822" y="347862"/>
                  <a:pt x="778831" y="347862"/>
                </a:cubicBezTo>
                <a:cubicBezTo>
                  <a:pt x="777332" y="347862"/>
                  <a:pt x="774709" y="347675"/>
                  <a:pt x="770963" y="347300"/>
                </a:cubicBezTo>
                <a:cubicBezTo>
                  <a:pt x="767216" y="346926"/>
                  <a:pt x="763376" y="345802"/>
                  <a:pt x="759442" y="343928"/>
                </a:cubicBezTo>
                <a:cubicBezTo>
                  <a:pt x="755509" y="342055"/>
                  <a:pt x="751949" y="339152"/>
                  <a:pt x="748765" y="335218"/>
                </a:cubicBezTo>
                <a:cubicBezTo>
                  <a:pt x="745580" y="331284"/>
                  <a:pt x="743988" y="325758"/>
                  <a:pt x="743988" y="318639"/>
                </a:cubicBezTo>
                <a:cubicBezTo>
                  <a:pt x="743988" y="311521"/>
                  <a:pt x="745861" y="305714"/>
                  <a:pt x="749608" y="301218"/>
                </a:cubicBezTo>
                <a:cubicBezTo>
                  <a:pt x="753354" y="296722"/>
                  <a:pt x="757757" y="293257"/>
                  <a:pt x="762814" y="290822"/>
                </a:cubicBezTo>
                <a:cubicBezTo>
                  <a:pt x="767872" y="288386"/>
                  <a:pt x="772836" y="286794"/>
                  <a:pt x="777707" y="286045"/>
                </a:cubicBezTo>
                <a:cubicBezTo>
                  <a:pt x="782577" y="285296"/>
                  <a:pt x="786136" y="284921"/>
                  <a:pt x="788384" y="284921"/>
                </a:cubicBezTo>
                <a:cubicBezTo>
                  <a:pt x="791381" y="284921"/>
                  <a:pt x="794098" y="285015"/>
                  <a:pt x="796533" y="285202"/>
                </a:cubicBezTo>
                <a:cubicBezTo>
                  <a:pt x="798968" y="285389"/>
                  <a:pt x="801497" y="285483"/>
                  <a:pt x="804119" y="285483"/>
                </a:cubicBezTo>
                <a:cubicBezTo>
                  <a:pt x="811612" y="285483"/>
                  <a:pt x="816108" y="283797"/>
                  <a:pt x="817607" y="280425"/>
                </a:cubicBezTo>
                <a:cubicBezTo>
                  <a:pt x="819105" y="277053"/>
                  <a:pt x="820979" y="272558"/>
                  <a:pt x="823227" y="266938"/>
                </a:cubicBezTo>
                <a:cubicBezTo>
                  <a:pt x="819105" y="271059"/>
                  <a:pt x="814422" y="274618"/>
                  <a:pt x="809177" y="277615"/>
                </a:cubicBezTo>
                <a:cubicBezTo>
                  <a:pt x="803932" y="280612"/>
                  <a:pt x="798312" y="282111"/>
                  <a:pt x="792318" y="282111"/>
                </a:cubicBezTo>
                <a:cubicBezTo>
                  <a:pt x="785574" y="282111"/>
                  <a:pt x="779018" y="278646"/>
                  <a:pt x="772649" y="271715"/>
                </a:cubicBezTo>
                <a:cubicBezTo>
                  <a:pt x="766280" y="264784"/>
                  <a:pt x="763095" y="254574"/>
                  <a:pt x="763095" y="241087"/>
                </a:cubicBezTo>
                <a:cubicBezTo>
                  <a:pt x="763095" y="226850"/>
                  <a:pt x="764781" y="214112"/>
                  <a:pt x="768153" y="202873"/>
                </a:cubicBezTo>
                <a:cubicBezTo>
                  <a:pt x="771525" y="191633"/>
                  <a:pt x="775459" y="181143"/>
                  <a:pt x="779955" y="171402"/>
                </a:cubicBezTo>
                <a:cubicBezTo>
                  <a:pt x="784450" y="161661"/>
                  <a:pt x="789040" y="152201"/>
                  <a:pt x="793723" y="143022"/>
                </a:cubicBezTo>
                <a:cubicBezTo>
                  <a:pt x="798406" y="133843"/>
                  <a:pt x="802246" y="124196"/>
                  <a:pt x="805243" y="114081"/>
                </a:cubicBezTo>
                <a:close/>
                <a:moveTo>
                  <a:pt x="323698" y="25850"/>
                </a:moveTo>
                <a:cubicBezTo>
                  <a:pt x="324821" y="25850"/>
                  <a:pt x="325758" y="26974"/>
                  <a:pt x="326507" y="29222"/>
                </a:cubicBezTo>
                <a:cubicBezTo>
                  <a:pt x="327257" y="31470"/>
                  <a:pt x="328006" y="33905"/>
                  <a:pt x="328755" y="36528"/>
                </a:cubicBezTo>
                <a:cubicBezTo>
                  <a:pt x="329505" y="39900"/>
                  <a:pt x="330067" y="43459"/>
                  <a:pt x="330441" y="47206"/>
                </a:cubicBezTo>
                <a:cubicBezTo>
                  <a:pt x="330441" y="51327"/>
                  <a:pt x="329786" y="54980"/>
                  <a:pt x="328474" y="58164"/>
                </a:cubicBezTo>
                <a:cubicBezTo>
                  <a:pt x="327163" y="61349"/>
                  <a:pt x="325758" y="63877"/>
                  <a:pt x="324260" y="65751"/>
                </a:cubicBezTo>
                <a:cubicBezTo>
                  <a:pt x="322761" y="67999"/>
                  <a:pt x="320888" y="70059"/>
                  <a:pt x="318640" y="71932"/>
                </a:cubicBezTo>
                <a:cubicBezTo>
                  <a:pt x="316392" y="73431"/>
                  <a:pt x="310397" y="75492"/>
                  <a:pt x="300657" y="78114"/>
                </a:cubicBezTo>
                <a:cubicBezTo>
                  <a:pt x="290916" y="80737"/>
                  <a:pt x="277990" y="82423"/>
                  <a:pt x="261880" y="83172"/>
                </a:cubicBezTo>
                <a:cubicBezTo>
                  <a:pt x="260382" y="83172"/>
                  <a:pt x="258977" y="83266"/>
                  <a:pt x="257666" y="83453"/>
                </a:cubicBezTo>
                <a:cubicBezTo>
                  <a:pt x="256354" y="83640"/>
                  <a:pt x="254949" y="83734"/>
                  <a:pt x="253451" y="83734"/>
                </a:cubicBezTo>
                <a:lnTo>
                  <a:pt x="240994" y="83087"/>
                </a:lnTo>
                <a:lnTo>
                  <a:pt x="240039" y="87668"/>
                </a:lnTo>
                <a:cubicBezTo>
                  <a:pt x="238166" y="91414"/>
                  <a:pt x="235263" y="97221"/>
                  <a:pt x="231329" y="105089"/>
                </a:cubicBezTo>
                <a:cubicBezTo>
                  <a:pt x="227395" y="112957"/>
                  <a:pt x="222993" y="121948"/>
                  <a:pt x="218122" y="132064"/>
                </a:cubicBezTo>
                <a:cubicBezTo>
                  <a:pt x="213252" y="142179"/>
                  <a:pt x="208288" y="152951"/>
                  <a:pt x="203230" y="164377"/>
                </a:cubicBezTo>
                <a:cubicBezTo>
                  <a:pt x="198172" y="175804"/>
                  <a:pt x="193489" y="187044"/>
                  <a:pt x="189181" y="198096"/>
                </a:cubicBezTo>
                <a:cubicBezTo>
                  <a:pt x="184872" y="209148"/>
                  <a:pt x="181313" y="219451"/>
                  <a:pt x="178503" y="229004"/>
                </a:cubicBezTo>
                <a:cubicBezTo>
                  <a:pt x="175693" y="238558"/>
                  <a:pt x="174288" y="246519"/>
                  <a:pt x="174288" y="252888"/>
                </a:cubicBezTo>
                <a:cubicBezTo>
                  <a:pt x="174663" y="252888"/>
                  <a:pt x="174850" y="252701"/>
                  <a:pt x="174850" y="252326"/>
                </a:cubicBezTo>
                <a:cubicBezTo>
                  <a:pt x="186090" y="234718"/>
                  <a:pt x="196767" y="218889"/>
                  <a:pt x="206883" y="204840"/>
                </a:cubicBezTo>
                <a:cubicBezTo>
                  <a:pt x="216999" y="190790"/>
                  <a:pt x="225803" y="178708"/>
                  <a:pt x="233296" y="168592"/>
                </a:cubicBezTo>
                <a:cubicBezTo>
                  <a:pt x="242287" y="156603"/>
                  <a:pt x="250530" y="146113"/>
                  <a:pt x="258023" y="137122"/>
                </a:cubicBezTo>
                <a:cubicBezTo>
                  <a:pt x="259896" y="134124"/>
                  <a:pt x="261676" y="131314"/>
                  <a:pt x="263361" y="128692"/>
                </a:cubicBezTo>
                <a:cubicBezTo>
                  <a:pt x="265047" y="126069"/>
                  <a:pt x="267014" y="121012"/>
                  <a:pt x="269262" y="113519"/>
                </a:cubicBezTo>
                <a:cubicBezTo>
                  <a:pt x="269637" y="113519"/>
                  <a:pt x="271135" y="114362"/>
                  <a:pt x="273758" y="116047"/>
                </a:cubicBezTo>
                <a:cubicBezTo>
                  <a:pt x="276381" y="117733"/>
                  <a:pt x="279284" y="119888"/>
                  <a:pt x="282469" y="122510"/>
                </a:cubicBezTo>
                <a:cubicBezTo>
                  <a:pt x="285653" y="125133"/>
                  <a:pt x="288557" y="128130"/>
                  <a:pt x="291179" y="131502"/>
                </a:cubicBezTo>
                <a:cubicBezTo>
                  <a:pt x="293802" y="134874"/>
                  <a:pt x="295113" y="138058"/>
                  <a:pt x="295113" y="141055"/>
                </a:cubicBezTo>
                <a:cubicBezTo>
                  <a:pt x="295113" y="142554"/>
                  <a:pt x="295113" y="144146"/>
                  <a:pt x="295113" y="145832"/>
                </a:cubicBezTo>
                <a:cubicBezTo>
                  <a:pt x="295113" y="147518"/>
                  <a:pt x="294738" y="148923"/>
                  <a:pt x="293989" y="150047"/>
                </a:cubicBezTo>
                <a:cubicBezTo>
                  <a:pt x="290992" y="156041"/>
                  <a:pt x="287152" y="163160"/>
                  <a:pt x="282469" y="171402"/>
                </a:cubicBezTo>
                <a:cubicBezTo>
                  <a:pt x="277786" y="179644"/>
                  <a:pt x="273196" y="188261"/>
                  <a:pt x="268700" y="197253"/>
                </a:cubicBezTo>
                <a:cubicBezTo>
                  <a:pt x="264204" y="206244"/>
                  <a:pt x="260364" y="215330"/>
                  <a:pt x="257180" y="224509"/>
                </a:cubicBezTo>
                <a:cubicBezTo>
                  <a:pt x="253995" y="233688"/>
                  <a:pt x="252403" y="242398"/>
                  <a:pt x="252403" y="250640"/>
                </a:cubicBezTo>
                <a:cubicBezTo>
                  <a:pt x="252403" y="254762"/>
                  <a:pt x="252871" y="258227"/>
                  <a:pt x="253808" y="261037"/>
                </a:cubicBezTo>
                <a:cubicBezTo>
                  <a:pt x="254745" y="263847"/>
                  <a:pt x="256899" y="265252"/>
                  <a:pt x="260271" y="265252"/>
                </a:cubicBezTo>
                <a:cubicBezTo>
                  <a:pt x="265141" y="265252"/>
                  <a:pt x="271604" y="261412"/>
                  <a:pt x="279659" y="253731"/>
                </a:cubicBezTo>
                <a:cubicBezTo>
                  <a:pt x="283686" y="249891"/>
                  <a:pt x="287597" y="244857"/>
                  <a:pt x="291390" y="238628"/>
                </a:cubicBezTo>
                <a:lnTo>
                  <a:pt x="292415" y="236755"/>
                </a:lnTo>
                <a:lnTo>
                  <a:pt x="291313" y="225914"/>
                </a:lnTo>
                <a:cubicBezTo>
                  <a:pt x="291313" y="216547"/>
                  <a:pt x="293279" y="206338"/>
                  <a:pt x="297213" y="195286"/>
                </a:cubicBezTo>
                <a:cubicBezTo>
                  <a:pt x="301147" y="184234"/>
                  <a:pt x="306673" y="173931"/>
                  <a:pt x="313792" y="164377"/>
                </a:cubicBezTo>
                <a:cubicBezTo>
                  <a:pt x="320910" y="154824"/>
                  <a:pt x="329527" y="146862"/>
                  <a:pt x="339642" y="140493"/>
                </a:cubicBezTo>
                <a:cubicBezTo>
                  <a:pt x="349758" y="134124"/>
                  <a:pt x="360997" y="130940"/>
                  <a:pt x="373361" y="130940"/>
                </a:cubicBezTo>
                <a:cubicBezTo>
                  <a:pt x="380854" y="130940"/>
                  <a:pt x="386474" y="131876"/>
                  <a:pt x="390220" y="133750"/>
                </a:cubicBezTo>
                <a:cubicBezTo>
                  <a:pt x="393967" y="135623"/>
                  <a:pt x="397900" y="137684"/>
                  <a:pt x="402022" y="139931"/>
                </a:cubicBezTo>
                <a:cubicBezTo>
                  <a:pt x="403146" y="137684"/>
                  <a:pt x="404176" y="135436"/>
                  <a:pt x="405113" y="133188"/>
                </a:cubicBezTo>
                <a:cubicBezTo>
                  <a:pt x="406049" y="130940"/>
                  <a:pt x="406705" y="129067"/>
                  <a:pt x="407079" y="127568"/>
                </a:cubicBezTo>
                <a:cubicBezTo>
                  <a:pt x="407454" y="127568"/>
                  <a:pt x="408953" y="128411"/>
                  <a:pt x="411575" y="130097"/>
                </a:cubicBezTo>
                <a:cubicBezTo>
                  <a:pt x="414198" y="131783"/>
                  <a:pt x="417101" y="134031"/>
                  <a:pt x="420286" y="136841"/>
                </a:cubicBezTo>
                <a:cubicBezTo>
                  <a:pt x="423470" y="139650"/>
                  <a:pt x="426374" y="142741"/>
                  <a:pt x="428996" y="146113"/>
                </a:cubicBezTo>
                <a:cubicBezTo>
                  <a:pt x="431619" y="149485"/>
                  <a:pt x="432930" y="152670"/>
                  <a:pt x="432930" y="155667"/>
                </a:cubicBezTo>
                <a:cubicBezTo>
                  <a:pt x="432930" y="157540"/>
                  <a:pt x="432556" y="159975"/>
                  <a:pt x="431806" y="162972"/>
                </a:cubicBezTo>
                <a:cubicBezTo>
                  <a:pt x="431057" y="165970"/>
                  <a:pt x="429184" y="169529"/>
                  <a:pt x="426187" y="173650"/>
                </a:cubicBezTo>
                <a:cubicBezTo>
                  <a:pt x="419443" y="185639"/>
                  <a:pt x="412886" y="198564"/>
                  <a:pt x="406517" y="212426"/>
                </a:cubicBezTo>
                <a:cubicBezTo>
                  <a:pt x="400148" y="226288"/>
                  <a:pt x="396964" y="239026"/>
                  <a:pt x="396964" y="250640"/>
                </a:cubicBezTo>
                <a:cubicBezTo>
                  <a:pt x="396964" y="255136"/>
                  <a:pt x="397432" y="258695"/>
                  <a:pt x="398369" y="261318"/>
                </a:cubicBezTo>
                <a:cubicBezTo>
                  <a:pt x="399305" y="263941"/>
                  <a:pt x="401460" y="265252"/>
                  <a:pt x="404831" y="265252"/>
                </a:cubicBezTo>
                <a:cubicBezTo>
                  <a:pt x="409702" y="265252"/>
                  <a:pt x="416165" y="261412"/>
                  <a:pt x="424220" y="253731"/>
                </a:cubicBezTo>
                <a:cubicBezTo>
                  <a:pt x="428247" y="249891"/>
                  <a:pt x="432204" y="244857"/>
                  <a:pt x="436091" y="238628"/>
                </a:cubicBezTo>
                <a:lnTo>
                  <a:pt x="439865" y="231941"/>
                </a:lnTo>
                <a:lnTo>
                  <a:pt x="443179" y="207087"/>
                </a:lnTo>
                <a:cubicBezTo>
                  <a:pt x="446551" y="194162"/>
                  <a:pt x="450297" y="182454"/>
                  <a:pt x="454419" y="171964"/>
                </a:cubicBezTo>
                <a:cubicBezTo>
                  <a:pt x="458540" y="161474"/>
                  <a:pt x="462474" y="152951"/>
                  <a:pt x="466220" y="146394"/>
                </a:cubicBezTo>
                <a:cubicBezTo>
                  <a:pt x="469967" y="139838"/>
                  <a:pt x="472215" y="136560"/>
                  <a:pt x="472964" y="136560"/>
                </a:cubicBezTo>
                <a:cubicBezTo>
                  <a:pt x="475586" y="136560"/>
                  <a:pt x="478677" y="137215"/>
                  <a:pt x="482236" y="138526"/>
                </a:cubicBezTo>
                <a:cubicBezTo>
                  <a:pt x="485796" y="139838"/>
                  <a:pt x="489448" y="141430"/>
                  <a:pt x="493195" y="143303"/>
                </a:cubicBezTo>
                <a:cubicBezTo>
                  <a:pt x="497316" y="145177"/>
                  <a:pt x="501625" y="147424"/>
                  <a:pt x="506120" y="150047"/>
                </a:cubicBezTo>
                <a:cubicBezTo>
                  <a:pt x="503123" y="156416"/>
                  <a:pt x="499283" y="163534"/>
                  <a:pt x="494600" y="171402"/>
                </a:cubicBezTo>
                <a:cubicBezTo>
                  <a:pt x="489917" y="179270"/>
                  <a:pt x="485327" y="187699"/>
                  <a:pt x="480832" y="196691"/>
                </a:cubicBezTo>
                <a:cubicBezTo>
                  <a:pt x="476336" y="205683"/>
                  <a:pt x="472402" y="215049"/>
                  <a:pt x="469030" y="224790"/>
                </a:cubicBezTo>
                <a:cubicBezTo>
                  <a:pt x="465658" y="234531"/>
                  <a:pt x="463972" y="244084"/>
                  <a:pt x="463972" y="253450"/>
                </a:cubicBezTo>
                <a:cubicBezTo>
                  <a:pt x="476336" y="231346"/>
                  <a:pt x="487013" y="213176"/>
                  <a:pt x="496005" y="198939"/>
                </a:cubicBezTo>
                <a:cubicBezTo>
                  <a:pt x="504996" y="184702"/>
                  <a:pt x="512583" y="173275"/>
                  <a:pt x="518765" y="164658"/>
                </a:cubicBezTo>
                <a:cubicBezTo>
                  <a:pt x="524947" y="156041"/>
                  <a:pt x="530004" y="149485"/>
                  <a:pt x="533938" y="144989"/>
                </a:cubicBezTo>
                <a:cubicBezTo>
                  <a:pt x="537872" y="140493"/>
                  <a:pt x="541056" y="136747"/>
                  <a:pt x="543492" y="133750"/>
                </a:cubicBezTo>
                <a:cubicBezTo>
                  <a:pt x="545927" y="130752"/>
                  <a:pt x="547707" y="127943"/>
                  <a:pt x="548830" y="125320"/>
                </a:cubicBezTo>
                <a:cubicBezTo>
                  <a:pt x="549954" y="122698"/>
                  <a:pt x="551078" y="118764"/>
                  <a:pt x="552202" y="113519"/>
                </a:cubicBezTo>
                <a:cubicBezTo>
                  <a:pt x="552577" y="113519"/>
                  <a:pt x="554169" y="114362"/>
                  <a:pt x="556979" y="116047"/>
                </a:cubicBezTo>
                <a:cubicBezTo>
                  <a:pt x="559789" y="117733"/>
                  <a:pt x="562693" y="119981"/>
                  <a:pt x="565690" y="122791"/>
                </a:cubicBezTo>
                <a:cubicBezTo>
                  <a:pt x="568687" y="125601"/>
                  <a:pt x="571497" y="128598"/>
                  <a:pt x="574119" y="131783"/>
                </a:cubicBezTo>
                <a:cubicBezTo>
                  <a:pt x="576742" y="134967"/>
                  <a:pt x="578053" y="138245"/>
                  <a:pt x="578053" y="141617"/>
                </a:cubicBezTo>
                <a:cubicBezTo>
                  <a:pt x="578053" y="142741"/>
                  <a:pt x="577772" y="144802"/>
                  <a:pt x="577210" y="147799"/>
                </a:cubicBezTo>
                <a:cubicBezTo>
                  <a:pt x="576648" y="150796"/>
                  <a:pt x="575618" y="153044"/>
                  <a:pt x="574119" y="154543"/>
                </a:cubicBezTo>
                <a:cubicBezTo>
                  <a:pt x="571122" y="160912"/>
                  <a:pt x="567376" y="168030"/>
                  <a:pt x="562880" y="175898"/>
                </a:cubicBezTo>
                <a:cubicBezTo>
                  <a:pt x="558384" y="183765"/>
                  <a:pt x="554076" y="192008"/>
                  <a:pt x="549954" y="200625"/>
                </a:cubicBezTo>
                <a:cubicBezTo>
                  <a:pt x="545833" y="209242"/>
                  <a:pt x="542274" y="217859"/>
                  <a:pt x="539277" y="226476"/>
                </a:cubicBezTo>
                <a:cubicBezTo>
                  <a:pt x="536280" y="235093"/>
                  <a:pt x="534781" y="243147"/>
                  <a:pt x="534781" y="250640"/>
                </a:cubicBezTo>
                <a:cubicBezTo>
                  <a:pt x="534781" y="254762"/>
                  <a:pt x="535249" y="258227"/>
                  <a:pt x="536186" y="261037"/>
                </a:cubicBezTo>
                <a:cubicBezTo>
                  <a:pt x="537123" y="263847"/>
                  <a:pt x="539277" y="265252"/>
                  <a:pt x="542649" y="265252"/>
                </a:cubicBezTo>
                <a:cubicBezTo>
                  <a:pt x="547519" y="265252"/>
                  <a:pt x="553982" y="261412"/>
                  <a:pt x="562037" y="253731"/>
                </a:cubicBezTo>
                <a:cubicBezTo>
                  <a:pt x="568078" y="247971"/>
                  <a:pt x="573961" y="239524"/>
                  <a:pt x="579686" y="228390"/>
                </a:cubicBezTo>
                <a:lnTo>
                  <a:pt x="582373" y="222692"/>
                </a:lnTo>
                <a:lnTo>
                  <a:pt x="583244" y="218046"/>
                </a:lnTo>
                <a:cubicBezTo>
                  <a:pt x="586616" y="203435"/>
                  <a:pt x="590737" y="188542"/>
                  <a:pt x="595608" y="173369"/>
                </a:cubicBezTo>
                <a:cubicBezTo>
                  <a:pt x="600478" y="158196"/>
                  <a:pt x="605536" y="143584"/>
                  <a:pt x="610781" y="129535"/>
                </a:cubicBezTo>
                <a:cubicBezTo>
                  <a:pt x="616026" y="115485"/>
                  <a:pt x="620522" y="103778"/>
                  <a:pt x="624268" y="94411"/>
                </a:cubicBezTo>
                <a:cubicBezTo>
                  <a:pt x="627266" y="86918"/>
                  <a:pt x="630450" y="79144"/>
                  <a:pt x="633822" y="71089"/>
                </a:cubicBezTo>
                <a:cubicBezTo>
                  <a:pt x="637194" y="63034"/>
                  <a:pt x="639254" y="54886"/>
                  <a:pt x="640004" y="46644"/>
                </a:cubicBezTo>
                <a:cubicBezTo>
                  <a:pt x="640753" y="47018"/>
                  <a:pt x="642814" y="47861"/>
                  <a:pt x="646185" y="49172"/>
                </a:cubicBezTo>
                <a:cubicBezTo>
                  <a:pt x="649557" y="50484"/>
                  <a:pt x="653116" y="52263"/>
                  <a:pt x="656863" y="54511"/>
                </a:cubicBezTo>
                <a:cubicBezTo>
                  <a:pt x="660609" y="56759"/>
                  <a:pt x="663981" y="59475"/>
                  <a:pt x="666978" y="62660"/>
                </a:cubicBezTo>
                <a:cubicBezTo>
                  <a:pt x="669976" y="65844"/>
                  <a:pt x="671474" y="69685"/>
                  <a:pt x="671474" y="74180"/>
                </a:cubicBezTo>
                <a:cubicBezTo>
                  <a:pt x="671474" y="79051"/>
                  <a:pt x="670538" y="83547"/>
                  <a:pt x="668664" y="87668"/>
                </a:cubicBezTo>
                <a:cubicBezTo>
                  <a:pt x="666791" y="91414"/>
                  <a:pt x="663888" y="97221"/>
                  <a:pt x="659954" y="105089"/>
                </a:cubicBezTo>
                <a:cubicBezTo>
                  <a:pt x="656020" y="112957"/>
                  <a:pt x="651618" y="122042"/>
                  <a:pt x="646747" y="132345"/>
                </a:cubicBezTo>
                <a:cubicBezTo>
                  <a:pt x="641877" y="142648"/>
                  <a:pt x="636913" y="153512"/>
                  <a:pt x="631855" y="164939"/>
                </a:cubicBezTo>
                <a:cubicBezTo>
                  <a:pt x="626797" y="176366"/>
                  <a:pt x="622114" y="187512"/>
                  <a:pt x="617806" y="198377"/>
                </a:cubicBezTo>
                <a:cubicBezTo>
                  <a:pt x="613497" y="209242"/>
                  <a:pt x="609938" y="219451"/>
                  <a:pt x="607128" y="229004"/>
                </a:cubicBezTo>
                <a:cubicBezTo>
                  <a:pt x="604318" y="238558"/>
                  <a:pt x="602913" y="246519"/>
                  <a:pt x="602913" y="252888"/>
                </a:cubicBezTo>
                <a:cubicBezTo>
                  <a:pt x="614153" y="232657"/>
                  <a:pt x="625954" y="215049"/>
                  <a:pt x="638318" y="200063"/>
                </a:cubicBezTo>
                <a:cubicBezTo>
                  <a:pt x="650681" y="185077"/>
                  <a:pt x="661921" y="172807"/>
                  <a:pt x="672036" y="163253"/>
                </a:cubicBezTo>
                <a:cubicBezTo>
                  <a:pt x="682152" y="153700"/>
                  <a:pt x="690488" y="146581"/>
                  <a:pt x="697044" y="141898"/>
                </a:cubicBezTo>
                <a:cubicBezTo>
                  <a:pt x="703601" y="137215"/>
                  <a:pt x="706879" y="134874"/>
                  <a:pt x="706879" y="134874"/>
                </a:cubicBezTo>
                <a:cubicBezTo>
                  <a:pt x="707628" y="135248"/>
                  <a:pt x="708565" y="135810"/>
                  <a:pt x="709689" y="136560"/>
                </a:cubicBezTo>
                <a:cubicBezTo>
                  <a:pt x="711937" y="138058"/>
                  <a:pt x="713060" y="139182"/>
                  <a:pt x="713060" y="139931"/>
                </a:cubicBezTo>
                <a:lnTo>
                  <a:pt x="712498" y="140493"/>
                </a:lnTo>
                <a:cubicBezTo>
                  <a:pt x="706129" y="145738"/>
                  <a:pt x="698543" y="153231"/>
                  <a:pt x="689739" y="162972"/>
                </a:cubicBezTo>
                <a:cubicBezTo>
                  <a:pt x="680934" y="172713"/>
                  <a:pt x="672224" y="183203"/>
                  <a:pt x="663607" y="194443"/>
                </a:cubicBezTo>
                <a:cubicBezTo>
                  <a:pt x="664731" y="206432"/>
                  <a:pt x="666604" y="217671"/>
                  <a:pt x="669226" y="228162"/>
                </a:cubicBezTo>
                <a:cubicBezTo>
                  <a:pt x="671849" y="238652"/>
                  <a:pt x="674471" y="247737"/>
                  <a:pt x="677094" y="255417"/>
                </a:cubicBezTo>
                <a:cubicBezTo>
                  <a:pt x="679717" y="263098"/>
                  <a:pt x="682058" y="269186"/>
                  <a:pt x="684119" y="273681"/>
                </a:cubicBezTo>
                <a:cubicBezTo>
                  <a:pt x="686179" y="278177"/>
                  <a:pt x="687397" y="280612"/>
                  <a:pt x="687772" y="280987"/>
                </a:cubicBezTo>
                <a:lnTo>
                  <a:pt x="683838" y="283797"/>
                </a:lnTo>
                <a:cubicBezTo>
                  <a:pt x="680841" y="283422"/>
                  <a:pt x="677281" y="281362"/>
                  <a:pt x="673160" y="277615"/>
                </a:cubicBezTo>
                <a:cubicBezTo>
                  <a:pt x="669039" y="273869"/>
                  <a:pt x="664824" y="269279"/>
                  <a:pt x="660516" y="263847"/>
                </a:cubicBezTo>
                <a:cubicBezTo>
                  <a:pt x="656207" y="258415"/>
                  <a:pt x="652086" y="252701"/>
                  <a:pt x="648152" y="246707"/>
                </a:cubicBezTo>
                <a:cubicBezTo>
                  <a:pt x="644219" y="240712"/>
                  <a:pt x="640940" y="235093"/>
                  <a:pt x="638318" y="229847"/>
                </a:cubicBezTo>
                <a:cubicBezTo>
                  <a:pt x="632698" y="238464"/>
                  <a:pt x="627921" y="246145"/>
                  <a:pt x="623987" y="252888"/>
                </a:cubicBezTo>
                <a:cubicBezTo>
                  <a:pt x="620054" y="259632"/>
                  <a:pt x="617337" y="265065"/>
                  <a:pt x="615839" y="269186"/>
                </a:cubicBezTo>
                <a:cubicBezTo>
                  <a:pt x="615839" y="268811"/>
                  <a:pt x="615464" y="269279"/>
                  <a:pt x="614715" y="270591"/>
                </a:cubicBezTo>
                <a:cubicBezTo>
                  <a:pt x="613966" y="271902"/>
                  <a:pt x="612935" y="273401"/>
                  <a:pt x="611624" y="275086"/>
                </a:cubicBezTo>
                <a:cubicBezTo>
                  <a:pt x="610313" y="276772"/>
                  <a:pt x="608627" y="278365"/>
                  <a:pt x="606566" y="279863"/>
                </a:cubicBezTo>
                <a:cubicBezTo>
                  <a:pt x="604506" y="281362"/>
                  <a:pt x="602164" y="282111"/>
                  <a:pt x="599542" y="282111"/>
                </a:cubicBezTo>
                <a:cubicBezTo>
                  <a:pt x="598043" y="282111"/>
                  <a:pt x="596076" y="282017"/>
                  <a:pt x="593641" y="281830"/>
                </a:cubicBezTo>
                <a:cubicBezTo>
                  <a:pt x="591206" y="281643"/>
                  <a:pt x="588864" y="280706"/>
                  <a:pt x="586616" y="279020"/>
                </a:cubicBezTo>
                <a:cubicBezTo>
                  <a:pt x="584368" y="277334"/>
                  <a:pt x="582401" y="274712"/>
                  <a:pt x="580715" y="271153"/>
                </a:cubicBezTo>
                <a:cubicBezTo>
                  <a:pt x="579029" y="267593"/>
                  <a:pt x="578187" y="262255"/>
                  <a:pt x="578187" y="255136"/>
                </a:cubicBezTo>
                <a:lnTo>
                  <a:pt x="578769" y="247375"/>
                </a:lnTo>
                <a:lnTo>
                  <a:pt x="576929" y="251202"/>
                </a:lnTo>
                <a:cubicBezTo>
                  <a:pt x="572433" y="259070"/>
                  <a:pt x="566907" y="266188"/>
                  <a:pt x="560351" y="272558"/>
                </a:cubicBezTo>
                <a:cubicBezTo>
                  <a:pt x="553795" y="278927"/>
                  <a:pt x="546395" y="282111"/>
                  <a:pt x="538153" y="282111"/>
                </a:cubicBezTo>
                <a:cubicBezTo>
                  <a:pt x="534781" y="282111"/>
                  <a:pt x="531222" y="281362"/>
                  <a:pt x="527475" y="279863"/>
                </a:cubicBezTo>
                <a:cubicBezTo>
                  <a:pt x="523729" y="278365"/>
                  <a:pt x="520170" y="275367"/>
                  <a:pt x="516798" y="270872"/>
                </a:cubicBezTo>
                <a:cubicBezTo>
                  <a:pt x="511553" y="263379"/>
                  <a:pt x="508930" y="253450"/>
                  <a:pt x="508930" y="241087"/>
                </a:cubicBezTo>
                <a:cubicBezTo>
                  <a:pt x="508930" y="230971"/>
                  <a:pt x="510335" y="220387"/>
                  <a:pt x="513145" y="209335"/>
                </a:cubicBezTo>
                <a:cubicBezTo>
                  <a:pt x="515955" y="198283"/>
                  <a:pt x="519233" y="187699"/>
                  <a:pt x="522980" y="177584"/>
                </a:cubicBezTo>
                <a:cubicBezTo>
                  <a:pt x="519608" y="183953"/>
                  <a:pt x="515955" y="190884"/>
                  <a:pt x="512021" y="198377"/>
                </a:cubicBezTo>
                <a:cubicBezTo>
                  <a:pt x="508087" y="205870"/>
                  <a:pt x="504247" y="213363"/>
                  <a:pt x="500501" y="220856"/>
                </a:cubicBezTo>
                <a:cubicBezTo>
                  <a:pt x="496754" y="228349"/>
                  <a:pt x="493195" y="235655"/>
                  <a:pt x="489823" y="242773"/>
                </a:cubicBezTo>
                <a:cubicBezTo>
                  <a:pt x="486451" y="249891"/>
                  <a:pt x="483454" y="255886"/>
                  <a:pt x="480832" y="260756"/>
                </a:cubicBezTo>
                <a:cubicBezTo>
                  <a:pt x="480832" y="260756"/>
                  <a:pt x="480270" y="261880"/>
                  <a:pt x="479146" y="264128"/>
                </a:cubicBezTo>
                <a:cubicBezTo>
                  <a:pt x="478022" y="266376"/>
                  <a:pt x="476617" y="268811"/>
                  <a:pt x="474931" y="271434"/>
                </a:cubicBezTo>
                <a:cubicBezTo>
                  <a:pt x="473245" y="274056"/>
                  <a:pt x="471184" y="276491"/>
                  <a:pt x="468749" y="278739"/>
                </a:cubicBezTo>
                <a:cubicBezTo>
                  <a:pt x="466314" y="280987"/>
                  <a:pt x="463598" y="282298"/>
                  <a:pt x="460600" y="282673"/>
                </a:cubicBezTo>
                <a:cubicBezTo>
                  <a:pt x="451609" y="283422"/>
                  <a:pt x="445614" y="280144"/>
                  <a:pt x="442617" y="272839"/>
                </a:cubicBezTo>
                <a:cubicBezTo>
                  <a:pt x="441119" y="269186"/>
                  <a:pt x="439995" y="265041"/>
                  <a:pt x="439245" y="260405"/>
                </a:cubicBezTo>
                <a:lnTo>
                  <a:pt x="438641" y="252137"/>
                </a:lnTo>
                <a:lnTo>
                  <a:pt x="438550" y="252326"/>
                </a:lnTo>
                <a:cubicBezTo>
                  <a:pt x="434054" y="259819"/>
                  <a:pt x="428622" y="266657"/>
                  <a:pt x="422253" y="272839"/>
                </a:cubicBezTo>
                <a:cubicBezTo>
                  <a:pt x="415884" y="279020"/>
                  <a:pt x="408578" y="282111"/>
                  <a:pt x="400336" y="282111"/>
                </a:cubicBezTo>
                <a:cubicBezTo>
                  <a:pt x="395465" y="282111"/>
                  <a:pt x="390876" y="280706"/>
                  <a:pt x="386567" y="277896"/>
                </a:cubicBezTo>
                <a:cubicBezTo>
                  <a:pt x="382259" y="275086"/>
                  <a:pt x="378044" y="269186"/>
                  <a:pt x="373923" y="260194"/>
                </a:cubicBezTo>
                <a:cubicBezTo>
                  <a:pt x="372424" y="262067"/>
                  <a:pt x="370645" y="264315"/>
                  <a:pt x="368584" y="266938"/>
                </a:cubicBezTo>
                <a:cubicBezTo>
                  <a:pt x="366524" y="269560"/>
                  <a:pt x="363901" y="271996"/>
                  <a:pt x="360716" y="274243"/>
                </a:cubicBezTo>
                <a:cubicBezTo>
                  <a:pt x="357532" y="276491"/>
                  <a:pt x="353692" y="278365"/>
                  <a:pt x="349196" y="279863"/>
                </a:cubicBezTo>
                <a:cubicBezTo>
                  <a:pt x="344700" y="281362"/>
                  <a:pt x="339268" y="282111"/>
                  <a:pt x="332899" y="282111"/>
                </a:cubicBezTo>
                <a:cubicBezTo>
                  <a:pt x="324282" y="282111"/>
                  <a:pt x="317257" y="280051"/>
                  <a:pt x="311825" y="275929"/>
                </a:cubicBezTo>
                <a:cubicBezTo>
                  <a:pt x="306392" y="271808"/>
                  <a:pt x="302177" y="266844"/>
                  <a:pt x="299180" y="261037"/>
                </a:cubicBezTo>
                <a:lnTo>
                  <a:pt x="295404" y="249708"/>
                </a:lnTo>
                <a:lnTo>
                  <a:pt x="294551" y="251483"/>
                </a:lnTo>
                <a:cubicBezTo>
                  <a:pt x="290055" y="259164"/>
                  <a:pt x="284529" y="266188"/>
                  <a:pt x="277973" y="272558"/>
                </a:cubicBezTo>
                <a:cubicBezTo>
                  <a:pt x="271416" y="278927"/>
                  <a:pt x="264017" y="282111"/>
                  <a:pt x="255775" y="282111"/>
                </a:cubicBezTo>
                <a:cubicBezTo>
                  <a:pt x="248282" y="282111"/>
                  <a:pt x="241444" y="278646"/>
                  <a:pt x="235263" y="271715"/>
                </a:cubicBezTo>
                <a:cubicBezTo>
                  <a:pt x="229081" y="264784"/>
                  <a:pt x="225990" y="254574"/>
                  <a:pt x="225990" y="241087"/>
                </a:cubicBezTo>
                <a:cubicBezTo>
                  <a:pt x="225990" y="230222"/>
                  <a:pt x="227676" y="218702"/>
                  <a:pt x="231048" y="206525"/>
                </a:cubicBezTo>
                <a:cubicBezTo>
                  <a:pt x="234420" y="194349"/>
                  <a:pt x="238166" y="183016"/>
                  <a:pt x="242287" y="172526"/>
                </a:cubicBezTo>
                <a:cubicBezTo>
                  <a:pt x="237792" y="179644"/>
                  <a:pt x="232640" y="187887"/>
                  <a:pt x="226833" y="197253"/>
                </a:cubicBezTo>
                <a:cubicBezTo>
                  <a:pt x="221026" y="206619"/>
                  <a:pt x="215500" y="215985"/>
                  <a:pt x="210255" y="225352"/>
                </a:cubicBezTo>
                <a:cubicBezTo>
                  <a:pt x="205010" y="234718"/>
                  <a:pt x="200233" y="243335"/>
                  <a:pt x="195924" y="251202"/>
                </a:cubicBezTo>
                <a:cubicBezTo>
                  <a:pt x="191616" y="259070"/>
                  <a:pt x="188900" y="265065"/>
                  <a:pt x="187776" y="269186"/>
                </a:cubicBezTo>
                <a:cubicBezTo>
                  <a:pt x="187776" y="268811"/>
                  <a:pt x="187401" y="269279"/>
                  <a:pt x="186652" y="270591"/>
                </a:cubicBezTo>
                <a:cubicBezTo>
                  <a:pt x="185903" y="271902"/>
                  <a:pt x="184779" y="273401"/>
                  <a:pt x="183280" y="275086"/>
                </a:cubicBezTo>
                <a:cubicBezTo>
                  <a:pt x="181781" y="276772"/>
                  <a:pt x="180002" y="278365"/>
                  <a:pt x="177941" y="279863"/>
                </a:cubicBezTo>
                <a:cubicBezTo>
                  <a:pt x="175881" y="281362"/>
                  <a:pt x="173539" y="282111"/>
                  <a:pt x="170917" y="282111"/>
                </a:cubicBezTo>
                <a:cubicBezTo>
                  <a:pt x="169418" y="282111"/>
                  <a:pt x="167451" y="282017"/>
                  <a:pt x="165016" y="281830"/>
                </a:cubicBezTo>
                <a:cubicBezTo>
                  <a:pt x="162581" y="281643"/>
                  <a:pt x="160239" y="280706"/>
                  <a:pt x="157991" y="279020"/>
                </a:cubicBezTo>
                <a:cubicBezTo>
                  <a:pt x="155743" y="277334"/>
                  <a:pt x="153776" y="274712"/>
                  <a:pt x="152090" y="271153"/>
                </a:cubicBezTo>
                <a:cubicBezTo>
                  <a:pt x="150405" y="267593"/>
                  <a:pt x="149562" y="262255"/>
                  <a:pt x="149562" y="255136"/>
                </a:cubicBezTo>
                <a:cubicBezTo>
                  <a:pt x="149562" y="246894"/>
                  <a:pt x="150685" y="237247"/>
                  <a:pt x="152933" y="226195"/>
                </a:cubicBezTo>
                <a:cubicBezTo>
                  <a:pt x="155181" y="215142"/>
                  <a:pt x="157991" y="203622"/>
                  <a:pt x="161363" y="191633"/>
                </a:cubicBezTo>
                <a:cubicBezTo>
                  <a:pt x="164735" y="179644"/>
                  <a:pt x="168575" y="167656"/>
                  <a:pt x="172883" y="155667"/>
                </a:cubicBezTo>
                <a:cubicBezTo>
                  <a:pt x="177192" y="143678"/>
                  <a:pt x="181313" y="132438"/>
                  <a:pt x="185247" y="121948"/>
                </a:cubicBezTo>
                <a:cubicBezTo>
                  <a:pt x="189181" y="111458"/>
                  <a:pt x="192740" y="102279"/>
                  <a:pt x="195924" y="94411"/>
                </a:cubicBezTo>
                <a:cubicBezTo>
                  <a:pt x="197517" y="90478"/>
                  <a:pt x="198898" y="87059"/>
                  <a:pt x="200069" y="84155"/>
                </a:cubicBezTo>
                <a:lnTo>
                  <a:pt x="202714" y="77574"/>
                </a:lnTo>
                <a:lnTo>
                  <a:pt x="170840" y="71370"/>
                </a:lnTo>
                <a:cubicBezTo>
                  <a:pt x="174962" y="73618"/>
                  <a:pt x="178146" y="75866"/>
                  <a:pt x="180394" y="78114"/>
                </a:cubicBezTo>
                <a:cubicBezTo>
                  <a:pt x="182642" y="80362"/>
                  <a:pt x="183766" y="84296"/>
                  <a:pt x="183766" y="89916"/>
                </a:cubicBezTo>
                <a:cubicBezTo>
                  <a:pt x="183766" y="91789"/>
                  <a:pt x="183578" y="93756"/>
                  <a:pt x="183204" y="95816"/>
                </a:cubicBezTo>
                <a:cubicBezTo>
                  <a:pt x="182829" y="97877"/>
                  <a:pt x="182080" y="100219"/>
                  <a:pt x="180956" y="102841"/>
                </a:cubicBezTo>
                <a:cubicBezTo>
                  <a:pt x="180581" y="102841"/>
                  <a:pt x="178521" y="107056"/>
                  <a:pt x="174774" y="115485"/>
                </a:cubicBezTo>
                <a:cubicBezTo>
                  <a:pt x="171028" y="123915"/>
                  <a:pt x="166626" y="134686"/>
                  <a:pt x="161568" y="147799"/>
                </a:cubicBezTo>
                <a:cubicBezTo>
                  <a:pt x="156510" y="160912"/>
                  <a:pt x="151078" y="175523"/>
                  <a:pt x="145271" y="191633"/>
                </a:cubicBezTo>
                <a:cubicBezTo>
                  <a:pt x="139463" y="207743"/>
                  <a:pt x="134125" y="223385"/>
                  <a:pt x="129254" y="238558"/>
                </a:cubicBezTo>
                <a:cubicBezTo>
                  <a:pt x="124384" y="253731"/>
                  <a:pt x="120356" y="267500"/>
                  <a:pt x="117172" y="279863"/>
                </a:cubicBezTo>
                <a:cubicBezTo>
                  <a:pt x="113987" y="292227"/>
                  <a:pt x="112395" y="301406"/>
                  <a:pt x="112395" y="307400"/>
                </a:cubicBezTo>
                <a:cubicBezTo>
                  <a:pt x="108648" y="306651"/>
                  <a:pt x="105277" y="305527"/>
                  <a:pt x="102279" y="304028"/>
                </a:cubicBezTo>
                <a:cubicBezTo>
                  <a:pt x="99657" y="302904"/>
                  <a:pt x="97128" y="301218"/>
                  <a:pt x="94693" y="298970"/>
                </a:cubicBezTo>
                <a:cubicBezTo>
                  <a:pt x="92258" y="296722"/>
                  <a:pt x="90665" y="293913"/>
                  <a:pt x="89916" y="290541"/>
                </a:cubicBezTo>
                <a:cubicBezTo>
                  <a:pt x="92164" y="272558"/>
                  <a:pt x="95348" y="253076"/>
                  <a:pt x="99470" y="232095"/>
                </a:cubicBezTo>
                <a:cubicBezTo>
                  <a:pt x="103216" y="214112"/>
                  <a:pt x="108274" y="193132"/>
                  <a:pt x="114643" y="169154"/>
                </a:cubicBezTo>
                <a:cubicBezTo>
                  <a:pt x="121012" y="145177"/>
                  <a:pt x="129629" y="119513"/>
                  <a:pt x="140494" y="92164"/>
                </a:cubicBezTo>
                <a:cubicBezTo>
                  <a:pt x="141243" y="89166"/>
                  <a:pt x="142180" y="86169"/>
                  <a:pt x="143304" y="83172"/>
                </a:cubicBezTo>
                <a:cubicBezTo>
                  <a:pt x="144053" y="80549"/>
                  <a:pt x="144802" y="77927"/>
                  <a:pt x="145551" y="75304"/>
                </a:cubicBezTo>
                <a:cubicBezTo>
                  <a:pt x="146301" y="72682"/>
                  <a:pt x="146863" y="70059"/>
                  <a:pt x="147237" y="67437"/>
                </a:cubicBezTo>
                <a:cubicBezTo>
                  <a:pt x="143116" y="66687"/>
                  <a:pt x="138995" y="66313"/>
                  <a:pt x="134874" y="66313"/>
                </a:cubicBezTo>
                <a:cubicBezTo>
                  <a:pt x="130753" y="66313"/>
                  <a:pt x="126632" y="66313"/>
                  <a:pt x="122511" y="66313"/>
                </a:cubicBezTo>
                <a:cubicBezTo>
                  <a:pt x="110147" y="66313"/>
                  <a:pt x="97596" y="67718"/>
                  <a:pt x="84858" y="70527"/>
                </a:cubicBezTo>
                <a:cubicBezTo>
                  <a:pt x="72120" y="73337"/>
                  <a:pt x="60600" y="77833"/>
                  <a:pt x="50297" y="84015"/>
                </a:cubicBezTo>
                <a:cubicBezTo>
                  <a:pt x="39994" y="90197"/>
                  <a:pt x="31564" y="98158"/>
                  <a:pt x="25008" y="107899"/>
                </a:cubicBezTo>
                <a:cubicBezTo>
                  <a:pt x="18452" y="117640"/>
                  <a:pt x="15173" y="129254"/>
                  <a:pt x="15173" y="142741"/>
                </a:cubicBezTo>
                <a:cubicBezTo>
                  <a:pt x="15173" y="157727"/>
                  <a:pt x="19856" y="169060"/>
                  <a:pt x="29223" y="176741"/>
                </a:cubicBezTo>
                <a:cubicBezTo>
                  <a:pt x="38589" y="184421"/>
                  <a:pt x="50952" y="188261"/>
                  <a:pt x="66313" y="188261"/>
                </a:cubicBezTo>
                <a:cubicBezTo>
                  <a:pt x="71933" y="188261"/>
                  <a:pt x="76429" y="187793"/>
                  <a:pt x="79800" y="186856"/>
                </a:cubicBezTo>
                <a:cubicBezTo>
                  <a:pt x="83172" y="185920"/>
                  <a:pt x="85233" y="185451"/>
                  <a:pt x="85982" y="185451"/>
                </a:cubicBezTo>
                <a:cubicBezTo>
                  <a:pt x="86357" y="185451"/>
                  <a:pt x="86731" y="185639"/>
                  <a:pt x="87106" y="186013"/>
                </a:cubicBezTo>
                <a:cubicBezTo>
                  <a:pt x="87481" y="186388"/>
                  <a:pt x="87855" y="186763"/>
                  <a:pt x="88230" y="187137"/>
                </a:cubicBezTo>
                <a:cubicBezTo>
                  <a:pt x="88605" y="187512"/>
                  <a:pt x="88792" y="188261"/>
                  <a:pt x="88792" y="189385"/>
                </a:cubicBezTo>
                <a:cubicBezTo>
                  <a:pt x="88792" y="190135"/>
                  <a:pt x="86076" y="191539"/>
                  <a:pt x="80643" y="193600"/>
                </a:cubicBezTo>
                <a:cubicBezTo>
                  <a:pt x="75211" y="195661"/>
                  <a:pt x="67062" y="196691"/>
                  <a:pt x="56197" y="196691"/>
                </a:cubicBezTo>
                <a:cubicBezTo>
                  <a:pt x="51327" y="196691"/>
                  <a:pt x="45707" y="195848"/>
                  <a:pt x="39338" y="194162"/>
                </a:cubicBezTo>
                <a:cubicBezTo>
                  <a:pt x="32969" y="192476"/>
                  <a:pt x="26881" y="189385"/>
                  <a:pt x="21074" y="184889"/>
                </a:cubicBezTo>
                <a:cubicBezTo>
                  <a:pt x="15267" y="180394"/>
                  <a:pt x="10303" y="174399"/>
                  <a:pt x="6182" y="166906"/>
                </a:cubicBezTo>
                <a:cubicBezTo>
                  <a:pt x="2061" y="159413"/>
                  <a:pt x="0" y="150047"/>
                  <a:pt x="0" y="138807"/>
                </a:cubicBezTo>
                <a:cubicBezTo>
                  <a:pt x="0" y="120450"/>
                  <a:pt x="4402" y="104902"/>
                  <a:pt x="13206" y="92164"/>
                </a:cubicBezTo>
                <a:cubicBezTo>
                  <a:pt x="22011" y="79425"/>
                  <a:pt x="33344" y="69123"/>
                  <a:pt x="47206" y="61255"/>
                </a:cubicBezTo>
                <a:cubicBezTo>
                  <a:pt x="61068" y="53387"/>
                  <a:pt x="76335" y="47674"/>
                  <a:pt x="93007" y="44115"/>
                </a:cubicBezTo>
                <a:cubicBezTo>
                  <a:pt x="109679" y="40556"/>
                  <a:pt x="125695" y="38776"/>
                  <a:pt x="141056" y="38776"/>
                </a:cubicBezTo>
                <a:cubicBezTo>
                  <a:pt x="156042" y="38776"/>
                  <a:pt x="170934" y="39900"/>
                  <a:pt x="185733" y="42148"/>
                </a:cubicBezTo>
                <a:cubicBezTo>
                  <a:pt x="200531" y="44396"/>
                  <a:pt x="216173" y="45520"/>
                  <a:pt x="232658" y="45520"/>
                </a:cubicBezTo>
                <a:cubicBezTo>
                  <a:pt x="248768" y="45520"/>
                  <a:pt x="262349" y="44489"/>
                  <a:pt x="273401" y="42429"/>
                </a:cubicBezTo>
                <a:cubicBezTo>
                  <a:pt x="284453" y="40368"/>
                  <a:pt x="293632" y="38120"/>
                  <a:pt x="300938" y="35685"/>
                </a:cubicBezTo>
                <a:cubicBezTo>
                  <a:pt x="308243" y="33250"/>
                  <a:pt x="313676" y="31002"/>
                  <a:pt x="317235" y="28941"/>
                </a:cubicBezTo>
                <a:cubicBezTo>
                  <a:pt x="320794" y="26881"/>
                  <a:pt x="322948" y="25850"/>
                  <a:pt x="323698" y="25850"/>
                </a:cubicBezTo>
                <a:close/>
                <a:moveTo>
                  <a:pt x="1287228" y="0"/>
                </a:moveTo>
                <a:cubicBezTo>
                  <a:pt x="1287977" y="749"/>
                  <a:pt x="1290225" y="1311"/>
                  <a:pt x="1293971" y="1686"/>
                </a:cubicBezTo>
                <a:cubicBezTo>
                  <a:pt x="1297718" y="2060"/>
                  <a:pt x="1301651" y="3090"/>
                  <a:pt x="1305773" y="4776"/>
                </a:cubicBezTo>
                <a:cubicBezTo>
                  <a:pt x="1309894" y="6462"/>
                  <a:pt x="1313640" y="8991"/>
                  <a:pt x="1317012" y="12363"/>
                </a:cubicBezTo>
                <a:cubicBezTo>
                  <a:pt x="1320384" y="15735"/>
                  <a:pt x="1322070" y="20605"/>
                  <a:pt x="1322070" y="26974"/>
                </a:cubicBezTo>
                <a:cubicBezTo>
                  <a:pt x="1322070" y="28098"/>
                  <a:pt x="1322070" y="29316"/>
                  <a:pt x="1322070" y="30627"/>
                </a:cubicBezTo>
                <a:cubicBezTo>
                  <a:pt x="1322070" y="31939"/>
                  <a:pt x="1321883" y="33343"/>
                  <a:pt x="1321508" y="34842"/>
                </a:cubicBezTo>
                <a:lnTo>
                  <a:pt x="1320946" y="34842"/>
                </a:lnTo>
                <a:cubicBezTo>
                  <a:pt x="1320197" y="36341"/>
                  <a:pt x="1319822" y="38401"/>
                  <a:pt x="1319822" y="41024"/>
                </a:cubicBezTo>
                <a:lnTo>
                  <a:pt x="1314764" y="58445"/>
                </a:lnTo>
                <a:cubicBezTo>
                  <a:pt x="1302775" y="92538"/>
                  <a:pt x="1291911" y="121480"/>
                  <a:pt x="1282170" y="145270"/>
                </a:cubicBezTo>
                <a:cubicBezTo>
                  <a:pt x="1272429" y="169060"/>
                  <a:pt x="1264187" y="188355"/>
                  <a:pt x="1257443" y="203154"/>
                </a:cubicBezTo>
                <a:cubicBezTo>
                  <a:pt x="1250699" y="217952"/>
                  <a:pt x="1245454" y="228723"/>
                  <a:pt x="1241708" y="235467"/>
                </a:cubicBezTo>
                <a:cubicBezTo>
                  <a:pt x="1237961" y="242211"/>
                  <a:pt x="1236275" y="245583"/>
                  <a:pt x="1236650" y="245583"/>
                </a:cubicBezTo>
                <a:cubicBezTo>
                  <a:pt x="1235151" y="245583"/>
                  <a:pt x="1234214" y="245395"/>
                  <a:pt x="1233840" y="245021"/>
                </a:cubicBezTo>
                <a:cubicBezTo>
                  <a:pt x="1233465" y="244646"/>
                  <a:pt x="1233278" y="244271"/>
                  <a:pt x="1233278" y="243897"/>
                </a:cubicBezTo>
                <a:cubicBezTo>
                  <a:pt x="1233278" y="241649"/>
                  <a:pt x="1234308" y="236123"/>
                  <a:pt x="1236369" y="227319"/>
                </a:cubicBezTo>
                <a:cubicBezTo>
                  <a:pt x="1238429" y="218514"/>
                  <a:pt x="1241146" y="207743"/>
                  <a:pt x="1244517" y="195005"/>
                </a:cubicBezTo>
                <a:cubicBezTo>
                  <a:pt x="1247889" y="182267"/>
                  <a:pt x="1251542" y="168405"/>
                  <a:pt x="1255476" y="153419"/>
                </a:cubicBezTo>
                <a:cubicBezTo>
                  <a:pt x="1259410" y="138433"/>
                  <a:pt x="1263250" y="123728"/>
                  <a:pt x="1266996" y="109304"/>
                </a:cubicBezTo>
                <a:cubicBezTo>
                  <a:pt x="1270743" y="94880"/>
                  <a:pt x="1274115" y="81392"/>
                  <a:pt x="1277112" y="68842"/>
                </a:cubicBezTo>
                <a:cubicBezTo>
                  <a:pt x="1280109" y="56291"/>
                  <a:pt x="1282357" y="46082"/>
                  <a:pt x="1283856" y="38214"/>
                </a:cubicBezTo>
                <a:cubicBezTo>
                  <a:pt x="1283856" y="35591"/>
                  <a:pt x="1284418" y="31845"/>
                  <a:pt x="1285542" y="26974"/>
                </a:cubicBezTo>
                <a:cubicBezTo>
                  <a:pt x="1286666" y="22104"/>
                  <a:pt x="1287228" y="13112"/>
                  <a:pt x="1287228" y="0"/>
                </a:cubicBezTo>
                <a:close/>
              </a:path>
            </a:pathLst>
          </a:custGeom>
          <a:solidFill>
            <a:srgbClr val="C51D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To Outline"/>
          <p:cNvSpPr/>
          <p:nvPr/>
        </p:nvSpPr>
        <p:spPr>
          <a:xfrm>
            <a:off x="5076409" y="3686184"/>
            <a:ext cx="2031699" cy="402274"/>
          </a:xfrm>
          <a:custGeom>
            <a:avLst/>
            <a:gdLst/>
            <a:ahLst/>
            <a:cxnLst/>
            <a:rect l="l" t="t" r="r" b="b"/>
            <a:pathLst>
              <a:path w="2031699" h="402274">
                <a:moveTo>
                  <a:pt x="1937854" y="197844"/>
                </a:moveTo>
                <a:cubicBezTo>
                  <a:pt x="1916450" y="197844"/>
                  <a:pt x="1905749" y="210765"/>
                  <a:pt x="1905749" y="236608"/>
                </a:cubicBezTo>
                <a:lnTo>
                  <a:pt x="1905749" y="307532"/>
                </a:lnTo>
                <a:cubicBezTo>
                  <a:pt x="1905749" y="333191"/>
                  <a:pt x="1916450" y="346021"/>
                  <a:pt x="1937854" y="346021"/>
                </a:cubicBezTo>
                <a:cubicBezTo>
                  <a:pt x="1959257" y="346021"/>
                  <a:pt x="1969959" y="333191"/>
                  <a:pt x="1969959" y="307532"/>
                </a:cubicBezTo>
                <a:lnTo>
                  <a:pt x="1969959" y="236608"/>
                </a:lnTo>
                <a:cubicBezTo>
                  <a:pt x="1969959" y="210765"/>
                  <a:pt x="1959257" y="197844"/>
                  <a:pt x="1937854" y="197844"/>
                </a:cubicBezTo>
                <a:close/>
                <a:moveTo>
                  <a:pt x="298456" y="74089"/>
                </a:moveTo>
                <a:lnTo>
                  <a:pt x="268546" y="273030"/>
                </a:lnTo>
                <a:lnTo>
                  <a:pt x="328366" y="273030"/>
                </a:lnTo>
                <a:close/>
                <a:moveTo>
                  <a:pt x="709440" y="60643"/>
                </a:moveTo>
                <a:lnTo>
                  <a:pt x="709440" y="193728"/>
                </a:lnTo>
                <a:lnTo>
                  <a:pt x="738801" y="193728"/>
                </a:lnTo>
                <a:cubicBezTo>
                  <a:pt x="758924" y="193728"/>
                  <a:pt x="768985" y="181314"/>
                  <a:pt x="768985" y="156487"/>
                </a:cubicBezTo>
                <a:lnTo>
                  <a:pt x="768985" y="97610"/>
                </a:lnTo>
                <a:cubicBezTo>
                  <a:pt x="768985" y="72966"/>
                  <a:pt x="758924" y="60643"/>
                  <a:pt x="738801" y="60643"/>
                </a:cubicBezTo>
                <a:close/>
                <a:moveTo>
                  <a:pt x="499890" y="60643"/>
                </a:moveTo>
                <a:lnTo>
                  <a:pt x="499890" y="193728"/>
                </a:lnTo>
                <a:lnTo>
                  <a:pt x="529251" y="193728"/>
                </a:lnTo>
                <a:cubicBezTo>
                  <a:pt x="549374" y="193728"/>
                  <a:pt x="559435" y="181314"/>
                  <a:pt x="559435" y="156487"/>
                </a:cubicBezTo>
                <a:lnTo>
                  <a:pt x="559435" y="97610"/>
                </a:lnTo>
                <a:cubicBezTo>
                  <a:pt x="559435" y="72966"/>
                  <a:pt x="549374" y="60643"/>
                  <a:pt x="529251" y="60643"/>
                </a:cubicBezTo>
                <a:close/>
                <a:moveTo>
                  <a:pt x="1489081" y="56253"/>
                </a:moveTo>
                <a:cubicBezTo>
                  <a:pt x="1467678" y="56253"/>
                  <a:pt x="1456976" y="69137"/>
                  <a:pt x="1456976" y="94905"/>
                </a:cubicBezTo>
                <a:lnTo>
                  <a:pt x="1456976" y="307095"/>
                </a:lnTo>
                <a:cubicBezTo>
                  <a:pt x="1456976" y="333046"/>
                  <a:pt x="1467678" y="346021"/>
                  <a:pt x="1489081" y="346021"/>
                </a:cubicBezTo>
                <a:cubicBezTo>
                  <a:pt x="1510484" y="346021"/>
                  <a:pt x="1521186" y="333046"/>
                  <a:pt x="1521186" y="307095"/>
                </a:cubicBezTo>
                <a:lnTo>
                  <a:pt x="1521186" y="94905"/>
                </a:lnTo>
                <a:cubicBezTo>
                  <a:pt x="1521186" y="69137"/>
                  <a:pt x="1510484" y="56253"/>
                  <a:pt x="1489081" y="56253"/>
                </a:cubicBezTo>
                <a:close/>
                <a:moveTo>
                  <a:pt x="1725718" y="4391"/>
                </a:moveTo>
                <a:lnTo>
                  <a:pt x="1767152" y="4391"/>
                </a:lnTo>
                <a:lnTo>
                  <a:pt x="1767152" y="397883"/>
                </a:lnTo>
                <a:lnTo>
                  <a:pt x="1705412" y="397883"/>
                </a:lnTo>
                <a:lnTo>
                  <a:pt x="1705412" y="97688"/>
                </a:lnTo>
                <a:lnTo>
                  <a:pt x="1657666" y="97688"/>
                </a:lnTo>
                <a:lnTo>
                  <a:pt x="1657666" y="54058"/>
                </a:lnTo>
                <a:cubicBezTo>
                  <a:pt x="1679252" y="54058"/>
                  <a:pt x="1695351" y="49118"/>
                  <a:pt x="1705961" y="39240"/>
                </a:cubicBezTo>
                <a:cubicBezTo>
                  <a:pt x="1713095" y="32654"/>
                  <a:pt x="1719681" y="21038"/>
                  <a:pt x="1725718" y="4391"/>
                </a:cubicBezTo>
                <a:close/>
                <a:moveTo>
                  <a:pt x="837218" y="4391"/>
                </a:moveTo>
                <a:lnTo>
                  <a:pt x="901977" y="4391"/>
                </a:lnTo>
                <a:lnTo>
                  <a:pt x="949174" y="183850"/>
                </a:lnTo>
                <a:lnTo>
                  <a:pt x="996371" y="4391"/>
                </a:lnTo>
                <a:lnTo>
                  <a:pt x="1055368" y="4391"/>
                </a:lnTo>
                <a:lnTo>
                  <a:pt x="977163" y="267542"/>
                </a:lnTo>
                <a:lnTo>
                  <a:pt x="977163" y="397883"/>
                </a:lnTo>
                <a:lnTo>
                  <a:pt x="915423" y="397883"/>
                </a:lnTo>
                <a:lnTo>
                  <a:pt x="915423" y="267542"/>
                </a:lnTo>
                <a:close/>
                <a:moveTo>
                  <a:pt x="647700" y="4391"/>
                </a:moveTo>
                <a:lnTo>
                  <a:pt x="738664" y="4391"/>
                </a:lnTo>
                <a:cubicBezTo>
                  <a:pt x="800038" y="4391"/>
                  <a:pt x="830726" y="36862"/>
                  <a:pt x="830726" y="101804"/>
                </a:cubicBezTo>
                <a:lnTo>
                  <a:pt x="830726" y="152842"/>
                </a:lnTo>
                <a:cubicBezTo>
                  <a:pt x="830726" y="217601"/>
                  <a:pt x="800063" y="249981"/>
                  <a:pt x="738737" y="249981"/>
                </a:cubicBezTo>
                <a:lnTo>
                  <a:pt x="709440" y="249981"/>
                </a:lnTo>
                <a:lnTo>
                  <a:pt x="709440" y="397883"/>
                </a:lnTo>
                <a:lnTo>
                  <a:pt x="647700" y="397883"/>
                </a:lnTo>
                <a:close/>
                <a:moveTo>
                  <a:pt x="438150" y="4391"/>
                </a:moveTo>
                <a:lnTo>
                  <a:pt x="529114" y="4391"/>
                </a:lnTo>
                <a:cubicBezTo>
                  <a:pt x="590488" y="4391"/>
                  <a:pt x="621176" y="36862"/>
                  <a:pt x="621176" y="101804"/>
                </a:cubicBezTo>
                <a:lnTo>
                  <a:pt x="621176" y="152842"/>
                </a:lnTo>
                <a:cubicBezTo>
                  <a:pt x="621176" y="217601"/>
                  <a:pt x="590513" y="249981"/>
                  <a:pt x="529187" y="249981"/>
                </a:cubicBezTo>
                <a:lnTo>
                  <a:pt x="499890" y="249981"/>
                </a:lnTo>
                <a:lnTo>
                  <a:pt x="499890" y="397883"/>
                </a:lnTo>
                <a:lnTo>
                  <a:pt x="438150" y="397883"/>
                </a:lnTo>
                <a:close/>
                <a:moveTo>
                  <a:pt x="0" y="4391"/>
                </a:moveTo>
                <a:lnTo>
                  <a:pt x="61740" y="4391"/>
                </a:lnTo>
                <a:lnTo>
                  <a:pt x="61740" y="173148"/>
                </a:lnTo>
                <a:lnTo>
                  <a:pt x="131987" y="173148"/>
                </a:lnTo>
                <a:lnTo>
                  <a:pt x="131987" y="4391"/>
                </a:lnTo>
                <a:lnTo>
                  <a:pt x="195100" y="4391"/>
                </a:lnTo>
                <a:lnTo>
                  <a:pt x="195100" y="386991"/>
                </a:lnTo>
                <a:lnTo>
                  <a:pt x="256198" y="4391"/>
                </a:lnTo>
                <a:lnTo>
                  <a:pt x="346751" y="4391"/>
                </a:lnTo>
                <a:lnTo>
                  <a:pt x="409589" y="397883"/>
                </a:lnTo>
                <a:lnTo>
                  <a:pt x="347300" y="397883"/>
                </a:lnTo>
                <a:lnTo>
                  <a:pt x="336598" y="326539"/>
                </a:lnTo>
                <a:lnTo>
                  <a:pt x="260863" y="326539"/>
                </a:lnTo>
                <a:lnTo>
                  <a:pt x="250161" y="397883"/>
                </a:lnTo>
                <a:lnTo>
                  <a:pt x="195100" y="397883"/>
                </a:lnTo>
                <a:lnTo>
                  <a:pt x="193360" y="397883"/>
                </a:lnTo>
                <a:lnTo>
                  <a:pt x="131987" y="397883"/>
                </a:lnTo>
                <a:lnTo>
                  <a:pt x="131987" y="229400"/>
                </a:lnTo>
                <a:lnTo>
                  <a:pt x="61740" y="229400"/>
                </a:lnTo>
                <a:lnTo>
                  <a:pt x="61740" y="397883"/>
                </a:lnTo>
                <a:lnTo>
                  <a:pt x="0" y="397883"/>
                </a:lnTo>
                <a:close/>
                <a:moveTo>
                  <a:pt x="1938402" y="0"/>
                </a:moveTo>
                <a:cubicBezTo>
                  <a:pt x="1999868" y="0"/>
                  <a:pt x="2030601" y="32929"/>
                  <a:pt x="2030601" y="98785"/>
                </a:cubicBezTo>
                <a:lnTo>
                  <a:pt x="2030601" y="108938"/>
                </a:lnTo>
                <a:lnTo>
                  <a:pt x="1972154" y="108938"/>
                </a:lnTo>
                <a:lnTo>
                  <a:pt x="1972154" y="94943"/>
                </a:lnTo>
                <a:cubicBezTo>
                  <a:pt x="1972154" y="69150"/>
                  <a:pt x="1961452" y="56253"/>
                  <a:pt x="1940049" y="56253"/>
                </a:cubicBezTo>
                <a:cubicBezTo>
                  <a:pt x="1917182" y="56253"/>
                  <a:pt x="1905749" y="72351"/>
                  <a:pt x="1905749" y="104548"/>
                </a:cubicBezTo>
                <a:lnTo>
                  <a:pt x="1905749" y="176441"/>
                </a:lnTo>
                <a:cubicBezTo>
                  <a:pt x="1916908" y="153208"/>
                  <a:pt x="1936024" y="141592"/>
                  <a:pt x="1963099" y="141592"/>
                </a:cubicBezTo>
                <a:cubicBezTo>
                  <a:pt x="2008832" y="141592"/>
                  <a:pt x="2031699" y="171593"/>
                  <a:pt x="2031699" y="231596"/>
                </a:cubicBezTo>
                <a:lnTo>
                  <a:pt x="2031699" y="303489"/>
                </a:lnTo>
                <a:cubicBezTo>
                  <a:pt x="2031699" y="369345"/>
                  <a:pt x="2000417" y="402274"/>
                  <a:pt x="1937854" y="402274"/>
                </a:cubicBezTo>
                <a:cubicBezTo>
                  <a:pt x="1875290" y="402274"/>
                  <a:pt x="1844008" y="369345"/>
                  <a:pt x="1844008" y="303489"/>
                </a:cubicBezTo>
                <a:lnTo>
                  <a:pt x="1844008" y="102352"/>
                </a:lnTo>
                <a:cubicBezTo>
                  <a:pt x="1844008" y="34118"/>
                  <a:pt x="1875473" y="0"/>
                  <a:pt x="1938402" y="0"/>
                </a:cubicBezTo>
                <a:close/>
                <a:moveTo>
                  <a:pt x="1489081" y="0"/>
                </a:moveTo>
                <a:cubicBezTo>
                  <a:pt x="1551645" y="0"/>
                  <a:pt x="1582926" y="32929"/>
                  <a:pt x="1582926" y="98785"/>
                </a:cubicBezTo>
                <a:lnTo>
                  <a:pt x="1582926" y="303489"/>
                </a:lnTo>
                <a:cubicBezTo>
                  <a:pt x="1582926" y="369345"/>
                  <a:pt x="1551645" y="402274"/>
                  <a:pt x="1489081" y="402274"/>
                </a:cubicBezTo>
                <a:cubicBezTo>
                  <a:pt x="1426517" y="402274"/>
                  <a:pt x="1395236" y="369345"/>
                  <a:pt x="1395236" y="303489"/>
                </a:cubicBezTo>
                <a:lnTo>
                  <a:pt x="1395236" y="98785"/>
                </a:lnTo>
                <a:cubicBezTo>
                  <a:pt x="1395236" y="32929"/>
                  <a:pt x="1426517" y="0"/>
                  <a:pt x="1489081" y="0"/>
                </a:cubicBezTo>
                <a:close/>
                <a:moveTo>
                  <a:pt x="1273162" y="0"/>
                </a:moveTo>
                <a:cubicBezTo>
                  <a:pt x="1334536" y="0"/>
                  <a:pt x="1365223" y="32929"/>
                  <a:pt x="1365223" y="98785"/>
                </a:cubicBezTo>
                <a:cubicBezTo>
                  <a:pt x="1365223" y="127872"/>
                  <a:pt x="1358300" y="155495"/>
                  <a:pt x="1344455" y="181654"/>
                </a:cubicBezTo>
                <a:cubicBezTo>
                  <a:pt x="1338809" y="192265"/>
                  <a:pt x="1331796" y="203149"/>
                  <a:pt x="1323416" y="214308"/>
                </a:cubicBezTo>
                <a:cubicBezTo>
                  <a:pt x="1317222" y="222723"/>
                  <a:pt x="1309297" y="232236"/>
                  <a:pt x="1299641" y="242846"/>
                </a:cubicBezTo>
                <a:lnTo>
                  <a:pt x="1276592" y="268640"/>
                </a:lnTo>
                <a:cubicBezTo>
                  <a:pt x="1268177" y="277970"/>
                  <a:pt x="1261683" y="286019"/>
                  <a:pt x="1257109" y="292787"/>
                </a:cubicBezTo>
                <a:cubicBezTo>
                  <a:pt x="1245035" y="310349"/>
                  <a:pt x="1240279" y="326630"/>
                  <a:pt x="1242840" y="341631"/>
                </a:cubicBezTo>
                <a:lnTo>
                  <a:pt x="1359735" y="341631"/>
                </a:lnTo>
                <a:lnTo>
                  <a:pt x="1359735" y="397883"/>
                </a:lnTo>
                <a:lnTo>
                  <a:pt x="1181100" y="397883"/>
                </a:lnTo>
                <a:lnTo>
                  <a:pt x="1181100" y="349588"/>
                </a:lnTo>
                <a:cubicBezTo>
                  <a:pt x="1181100" y="323795"/>
                  <a:pt x="1187502" y="299922"/>
                  <a:pt x="1200308" y="277970"/>
                </a:cubicBezTo>
                <a:cubicBezTo>
                  <a:pt x="1205430" y="269006"/>
                  <a:pt x="1211924" y="259676"/>
                  <a:pt x="1219790" y="249981"/>
                </a:cubicBezTo>
                <a:cubicBezTo>
                  <a:pt x="1224730" y="244127"/>
                  <a:pt x="1232230" y="235620"/>
                  <a:pt x="1242291" y="224461"/>
                </a:cubicBezTo>
                <a:lnTo>
                  <a:pt x="1253816" y="211839"/>
                </a:lnTo>
                <a:cubicBezTo>
                  <a:pt x="1258024" y="207265"/>
                  <a:pt x="1261683" y="203058"/>
                  <a:pt x="1264792" y="199216"/>
                </a:cubicBezTo>
                <a:cubicBezTo>
                  <a:pt x="1272841" y="189521"/>
                  <a:pt x="1279427" y="180282"/>
                  <a:pt x="1284549" y="171502"/>
                </a:cubicBezTo>
                <a:cubicBezTo>
                  <a:pt x="1297172" y="149732"/>
                  <a:pt x="1303483" y="126317"/>
                  <a:pt x="1303483" y="101255"/>
                </a:cubicBezTo>
                <a:cubicBezTo>
                  <a:pt x="1303483" y="71253"/>
                  <a:pt x="1292873" y="56253"/>
                  <a:pt x="1271652" y="56253"/>
                </a:cubicBezTo>
                <a:cubicBezTo>
                  <a:pt x="1250249" y="56253"/>
                  <a:pt x="1239547" y="69150"/>
                  <a:pt x="1239547" y="94943"/>
                </a:cubicBezTo>
                <a:lnTo>
                  <a:pt x="1239547" y="137201"/>
                </a:lnTo>
                <a:lnTo>
                  <a:pt x="1181100" y="137201"/>
                </a:lnTo>
                <a:lnTo>
                  <a:pt x="1181100" y="98785"/>
                </a:lnTo>
                <a:cubicBezTo>
                  <a:pt x="1181100" y="32929"/>
                  <a:pt x="1211787" y="0"/>
                  <a:pt x="1273162" y="0"/>
                </a:cubicBezTo>
                <a:close/>
              </a:path>
            </a:pathLst>
          </a:custGeom>
          <a:solidFill>
            <a:srgbClr val="C51D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893118" y="3498850"/>
            <a:ext cx="2422082" cy="0"/>
          </a:xfrm>
          <a:prstGeom prst="line">
            <a:avLst/>
          </a:prstGeom>
          <a:ln>
            <a:solidFill>
              <a:srgbClr val="C4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7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rcRect b="6180"/>
          <a:stretch>
            <a:fillRect/>
          </a:stretch>
        </p:blipFill>
        <p:spPr>
          <a:xfrm>
            <a:off x="-1057" y="0"/>
            <a:ext cx="12193057" cy="6858000"/>
          </a:xfrm>
          <a:custGeom>
            <a:avLst/>
            <a:gdLst>
              <a:gd name="connsiteX0" fmla="*/ 0 w 12193057"/>
              <a:gd name="connsiteY0" fmla="*/ 0 h 6858000"/>
              <a:gd name="connsiteX1" fmla="*/ 12193057 w 12193057"/>
              <a:gd name="connsiteY1" fmla="*/ 0 h 6858000"/>
              <a:gd name="connsiteX2" fmla="*/ 12193057 w 12193057"/>
              <a:gd name="connsiteY2" fmla="*/ 6858000 h 6858000"/>
              <a:gd name="connsiteX3" fmla="*/ 0 w 121930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057" h="6858000">
                <a:moveTo>
                  <a:pt x="0" y="0"/>
                </a:moveTo>
                <a:lnTo>
                  <a:pt x="12193057" y="0"/>
                </a:lnTo>
                <a:lnTo>
                  <a:pt x="1219305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Text To Outline"/>
          <p:cNvSpPr/>
          <p:nvPr/>
        </p:nvSpPr>
        <p:spPr>
          <a:xfrm>
            <a:off x="4937373" y="2999036"/>
            <a:ext cx="2073028" cy="859928"/>
          </a:xfrm>
          <a:custGeom>
            <a:avLst/>
            <a:gdLst/>
            <a:ahLst/>
            <a:cxnLst/>
            <a:rect l="l" t="t" r="r" b="b"/>
            <a:pathLst>
              <a:path w="2073027" h="859929">
                <a:moveTo>
                  <a:pt x="1471166" y="303163"/>
                </a:moveTo>
                <a:lnTo>
                  <a:pt x="1471166" y="490686"/>
                </a:lnTo>
                <a:lnTo>
                  <a:pt x="1533227" y="490686"/>
                </a:lnTo>
                <a:lnTo>
                  <a:pt x="1533227" y="572839"/>
                </a:lnTo>
                <a:lnTo>
                  <a:pt x="1471166" y="572839"/>
                </a:lnTo>
                <a:lnTo>
                  <a:pt x="1471166" y="760363"/>
                </a:lnTo>
                <a:lnTo>
                  <a:pt x="1527869" y="760363"/>
                </a:lnTo>
                <a:cubicBezTo>
                  <a:pt x="1562100" y="760363"/>
                  <a:pt x="1579215" y="739676"/>
                  <a:pt x="1579215" y="698302"/>
                </a:cubicBezTo>
                <a:lnTo>
                  <a:pt x="1579215" y="365224"/>
                </a:lnTo>
                <a:cubicBezTo>
                  <a:pt x="1579215" y="323850"/>
                  <a:pt x="1562100" y="303163"/>
                  <a:pt x="1527869" y="303163"/>
                </a:cubicBezTo>
                <a:close/>
                <a:moveTo>
                  <a:pt x="1741735" y="211634"/>
                </a:moveTo>
                <a:lnTo>
                  <a:pt x="2015877" y="211634"/>
                </a:lnTo>
                <a:lnTo>
                  <a:pt x="2015877" y="303163"/>
                </a:lnTo>
                <a:lnTo>
                  <a:pt x="1842194" y="303163"/>
                </a:lnTo>
                <a:lnTo>
                  <a:pt x="1842194" y="481310"/>
                </a:lnTo>
                <a:lnTo>
                  <a:pt x="1980605" y="481310"/>
                </a:lnTo>
                <a:lnTo>
                  <a:pt x="1980605" y="572839"/>
                </a:lnTo>
                <a:lnTo>
                  <a:pt x="1842194" y="572839"/>
                </a:lnTo>
                <a:lnTo>
                  <a:pt x="1842194" y="760363"/>
                </a:lnTo>
                <a:lnTo>
                  <a:pt x="2015877" y="760363"/>
                </a:lnTo>
                <a:lnTo>
                  <a:pt x="2015877" y="851892"/>
                </a:lnTo>
                <a:lnTo>
                  <a:pt x="1741735" y="851892"/>
                </a:lnTo>
                <a:close/>
                <a:moveTo>
                  <a:pt x="1370707" y="211634"/>
                </a:moveTo>
                <a:lnTo>
                  <a:pt x="1529655" y="211634"/>
                </a:lnTo>
                <a:cubicBezTo>
                  <a:pt x="1629668" y="211634"/>
                  <a:pt x="1679674" y="264468"/>
                  <a:pt x="1679674" y="370135"/>
                </a:cubicBezTo>
                <a:lnTo>
                  <a:pt x="1679674" y="693837"/>
                </a:lnTo>
                <a:cubicBezTo>
                  <a:pt x="1679674" y="799207"/>
                  <a:pt x="1629668" y="851892"/>
                  <a:pt x="1529655" y="851892"/>
                </a:cubicBezTo>
                <a:lnTo>
                  <a:pt x="1370707" y="851892"/>
                </a:lnTo>
                <a:lnTo>
                  <a:pt x="1370707" y="572839"/>
                </a:lnTo>
                <a:lnTo>
                  <a:pt x="1337667" y="572839"/>
                </a:lnTo>
                <a:lnTo>
                  <a:pt x="1337667" y="490686"/>
                </a:lnTo>
                <a:lnTo>
                  <a:pt x="1370707" y="490686"/>
                </a:lnTo>
                <a:close/>
                <a:moveTo>
                  <a:pt x="860971" y="211634"/>
                </a:moveTo>
                <a:lnTo>
                  <a:pt x="961430" y="211634"/>
                </a:lnTo>
                <a:lnTo>
                  <a:pt x="961430" y="705843"/>
                </a:lnTo>
                <a:cubicBezTo>
                  <a:pt x="961430" y="747547"/>
                  <a:pt x="978842" y="768400"/>
                  <a:pt x="1013668" y="768400"/>
                </a:cubicBezTo>
                <a:cubicBezTo>
                  <a:pt x="1048494" y="768400"/>
                  <a:pt x="1065907" y="747547"/>
                  <a:pt x="1065907" y="705843"/>
                </a:cubicBezTo>
                <a:lnTo>
                  <a:pt x="1065907" y="211634"/>
                </a:lnTo>
                <a:lnTo>
                  <a:pt x="1161008" y="211634"/>
                </a:lnTo>
                <a:lnTo>
                  <a:pt x="1161008" y="699195"/>
                </a:lnTo>
                <a:cubicBezTo>
                  <a:pt x="1161008" y="806351"/>
                  <a:pt x="1111002" y="859929"/>
                  <a:pt x="1010989" y="859929"/>
                </a:cubicBezTo>
                <a:cubicBezTo>
                  <a:pt x="910977" y="859929"/>
                  <a:pt x="860971" y="806351"/>
                  <a:pt x="860971" y="699195"/>
                </a:cubicBezTo>
                <a:close/>
                <a:moveTo>
                  <a:pt x="532061" y="211634"/>
                </a:moveTo>
                <a:lnTo>
                  <a:pt x="806202" y="211634"/>
                </a:lnTo>
                <a:lnTo>
                  <a:pt x="806202" y="303163"/>
                </a:lnTo>
                <a:lnTo>
                  <a:pt x="632519" y="303163"/>
                </a:lnTo>
                <a:lnTo>
                  <a:pt x="632519" y="481310"/>
                </a:lnTo>
                <a:lnTo>
                  <a:pt x="770930" y="481310"/>
                </a:lnTo>
                <a:lnTo>
                  <a:pt x="770930" y="572839"/>
                </a:lnTo>
                <a:lnTo>
                  <a:pt x="632519" y="572839"/>
                </a:lnTo>
                <a:lnTo>
                  <a:pt x="632519" y="760363"/>
                </a:lnTo>
                <a:lnTo>
                  <a:pt x="806202" y="760363"/>
                </a:lnTo>
                <a:lnTo>
                  <a:pt x="806202" y="851892"/>
                </a:lnTo>
                <a:lnTo>
                  <a:pt x="532061" y="851892"/>
                </a:lnTo>
                <a:close/>
                <a:moveTo>
                  <a:pt x="360610" y="211634"/>
                </a:moveTo>
                <a:lnTo>
                  <a:pt x="461069" y="211634"/>
                </a:lnTo>
                <a:lnTo>
                  <a:pt x="461069" y="851892"/>
                </a:lnTo>
                <a:lnTo>
                  <a:pt x="360610" y="851892"/>
                </a:lnTo>
                <a:close/>
                <a:moveTo>
                  <a:pt x="0" y="211634"/>
                </a:moveTo>
                <a:lnTo>
                  <a:pt x="310753" y="211634"/>
                </a:lnTo>
                <a:lnTo>
                  <a:pt x="310753" y="303163"/>
                </a:lnTo>
                <a:lnTo>
                  <a:pt x="205829" y="303163"/>
                </a:lnTo>
                <a:lnTo>
                  <a:pt x="205829" y="851892"/>
                </a:lnTo>
                <a:lnTo>
                  <a:pt x="105370" y="851892"/>
                </a:lnTo>
                <a:lnTo>
                  <a:pt x="105370" y="303163"/>
                </a:lnTo>
                <a:lnTo>
                  <a:pt x="0" y="303163"/>
                </a:lnTo>
                <a:close/>
                <a:moveTo>
                  <a:pt x="1829693" y="73670"/>
                </a:moveTo>
                <a:lnTo>
                  <a:pt x="1925687" y="73670"/>
                </a:lnTo>
                <a:lnTo>
                  <a:pt x="2010519" y="180826"/>
                </a:lnTo>
                <a:lnTo>
                  <a:pt x="1919883" y="180826"/>
                </a:lnTo>
                <a:lnTo>
                  <a:pt x="1877020" y="127694"/>
                </a:lnTo>
                <a:lnTo>
                  <a:pt x="1835051" y="180826"/>
                </a:lnTo>
                <a:lnTo>
                  <a:pt x="1744414" y="180826"/>
                </a:lnTo>
                <a:close/>
                <a:moveTo>
                  <a:pt x="620018" y="73670"/>
                </a:moveTo>
                <a:lnTo>
                  <a:pt x="716012" y="73670"/>
                </a:lnTo>
                <a:lnTo>
                  <a:pt x="800844" y="180826"/>
                </a:lnTo>
                <a:lnTo>
                  <a:pt x="710208" y="180826"/>
                </a:lnTo>
                <a:lnTo>
                  <a:pt x="667345" y="127694"/>
                </a:lnTo>
                <a:lnTo>
                  <a:pt x="625376" y="180826"/>
                </a:lnTo>
                <a:lnTo>
                  <a:pt x="534739" y="180826"/>
                </a:lnTo>
                <a:close/>
                <a:moveTo>
                  <a:pt x="1898451" y="0"/>
                </a:moveTo>
                <a:lnTo>
                  <a:pt x="2006947" y="0"/>
                </a:lnTo>
                <a:lnTo>
                  <a:pt x="2073027" y="107156"/>
                </a:lnTo>
                <a:lnTo>
                  <a:pt x="1997124" y="107156"/>
                </a:lnTo>
                <a:close/>
              </a:path>
            </a:pathLst>
          </a:custGeom>
          <a:solidFill>
            <a:srgbClr val="FAF7E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590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/>
          <p:cNvPicPr>
            <a:picLocks noChangeAspect="1"/>
          </p:cNvPicPr>
          <p:nvPr/>
        </p:nvPicPr>
        <p:blipFill>
          <a:blip r:embed="rId3"/>
          <a:srcRect b="2012"/>
          <a:stretch>
            <a:fillRect/>
          </a:stretch>
        </p:blipFill>
        <p:spPr>
          <a:xfrm>
            <a:off x="0" y="0"/>
            <a:ext cx="12193057" cy="6858000"/>
          </a:xfrm>
          <a:custGeom>
            <a:avLst/>
            <a:gdLst>
              <a:gd name="connsiteX0" fmla="*/ 0 w 12193057"/>
              <a:gd name="connsiteY0" fmla="*/ 0 h 6858000"/>
              <a:gd name="connsiteX1" fmla="*/ 12193057 w 12193057"/>
              <a:gd name="connsiteY1" fmla="*/ 0 h 6858000"/>
              <a:gd name="connsiteX2" fmla="*/ 12193057 w 12193057"/>
              <a:gd name="connsiteY2" fmla="*/ 6858000 h 6858000"/>
              <a:gd name="connsiteX3" fmla="*/ 0 w 121930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057" h="6858000">
                <a:moveTo>
                  <a:pt x="0" y="0"/>
                </a:moveTo>
                <a:lnTo>
                  <a:pt x="12193057" y="0"/>
                </a:lnTo>
                <a:lnTo>
                  <a:pt x="1219305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9" name="Text To Outline"/>
          <p:cNvSpPr/>
          <p:nvPr/>
        </p:nvSpPr>
        <p:spPr>
          <a:xfrm>
            <a:off x="8620781" y="3843012"/>
            <a:ext cx="842286" cy="358220"/>
          </a:xfrm>
          <a:custGeom>
            <a:avLst/>
            <a:gdLst/>
            <a:ahLst/>
            <a:cxnLst/>
            <a:rect l="l" t="t" r="r" b="b"/>
            <a:pathLst>
              <a:path w="842286" h="358220">
                <a:moveTo>
                  <a:pt x="483622" y="188595"/>
                </a:moveTo>
                <a:cubicBezTo>
                  <a:pt x="475634" y="188595"/>
                  <a:pt x="469055" y="190709"/>
                  <a:pt x="463886" y="194938"/>
                </a:cubicBezTo>
                <a:cubicBezTo>
                  <a:pt x="458717" y="199168"/>
                  <a:pt x="456133" y="205981"/>
                  <a:pt x="456133" y="215379"/>
                </a:cubicBezTo>
                <a:cubicBezTo>
                  <a:pt x="456133" y="227597"/>
                  <a:pt x="458835" y="239814"/>
                  <a:pt x="464239" y="252031"/>
                </a:cubicBezTo>
                <a:cubicBezTo>
                  <a:pt x="469643" y="264249"/>
                  <a:pt x="476926" y="274586"/>
                  <a:pt x="486089" y="283045"/>
                </a:cubicBezTo>
                <a:cubicBezTo>
                  <a:pt x="494312" y="276936"/>
                  <a:pt x="502594" y="271473"/>
                  <a:pt x="510935" y="266657"/>
                </a:cubicBezTo>
                <a:cubicBezTo>
                  <a:pt x="519276" y="261840"/>
                  <a:pt x="527205" y="257670"/>
                  <a:pt x="534724" y="254146"/>
                </a:cubicBezTo>
                <a:cubicBezTo>
                  <a:pt x="530025" y="240519"/>
                  <a:pt x="525737" y="229417"/>
                  <a:pt x="521860" y="220842"/>
                </a:cubicBezTo>
                <a:cubicBezTo>
                  <a:pt x="517984" y="212266"/>
                  <a:pt x="514107" y="205629"/>
                  <a:pt x="510230" y="200930"/>
                </a:cubicBezTo>
                <a:cubicBezTo>
                  <a:pt x="506354" y="196231"/>
                  <a:pt x="502242" y="193000"/>
                  <a:pt x="497895" y="191238"/>
                </a:cubicBezTo>
                <a:cubicBezTo>
                  <a:pt x="493549" y="189476"/>
                  <a:pt x="488791" y="188595"/>
                  <a:pt x="483622" y="188595"/>
                </a:cubicBezTo>
                <a:close/>
                <a:moveTo>
                  <a:pt x="365741" y="178022"/>
                </a:moveTo>
                <a:cubicBezTo>
                  <a:pt x="361981" y="179197"/>
                  <a:pt x="358222" y="182897"/>
                  <a:pt x="354463" y="189123"/>
                </a:cubicBezTo>
                <a:cubicBezTo>
                  <a:pt x="350704" y="195350"/>
                  <a:pt x="347180" y="204101"/>
                  <a:pt x="343890" y="215379"/>
                </a:cubicBezTo>
                <a:cubicBezTo>
                  <a:pt x="340601" y="226657"/>
                  <a:pt x="338017" y="240284"/>
                  <a:pt x="336137" y="256260"/>
                </a:cubicBezTo>
                <a:cubicBezTo>
                  <a:pt x="334962" y="266128"/>
                  <a:pt x="334962" y="274939"/>
                  <a:pt x="336137" y="282692"/>
                </a:cubicBezTo>
                <a:cubicBezTo>
                  <a:pt x="345535" y="276114"/>
                  <a:pt x="353347" y="267949"/>
                  <a:pt x="359573" y="258199"/>
                </a:cubicBezTo>
                <a:cubicBezTo>
                  <a:pt x="365799" y="248448"/>
                  <a:pt x="370498" y="238639"/>
                  <a:pt x="373670" y="228771"/>
                </a:cubicBezTo>
                <a:cubicBezTo>
                  <a:pt x="376842" y="218903"/>
                  <a:pt x="378545" y="209740"/>
                  <a:pt x="378780" y="201282"/>
                </a:cubicBezTo>
                <a:cubicBezTo>
                  <a:pt x="379015" y="192824"/>
                  <a:pt x="377841" y="186598"/>
                  <a:pt x="375256" y="182604"/>
                </a:cubicBezTo>
                <a:cubicBezTo>
                  <a:pt x="372672" y="178374"/>
                  <a:pt x="369500" y="176847"/>
                  <a:pt x="365741" y="178022"/>
                </a:cubicBezTo>
                <a:close/>
                <a:moveTo>
                  <a:pt x="499834" y="146656"/>
                </a:moveTo>
                <a:cubicBezTo>
                  <a:pt x="509702" y="146656"/>
                  <a:pt x="518688" y="148183"/>
                  <a:pt x="526794" y="151238"/>
                </a:cubicBezTo>
                <a:cubicBezTo>
                  <a:pt x="534900" y="154292"/>
                  <a:pt x="542183" y="158521"/>
                  <a:pt x="548645" y="163925"/>
                </a:cubicBezTo>
                <a:cubicBezTo>
                  <a:pt x="555106" y="169329"/>
                  <a:pt x="560921" y="175731"/>
                  <a:pt x="566090" y="183132"/>
                </a:cubicBezTo>
                <a:cubicBezTo>
                  <a:pt x="571258" y="190533"/>
                  <a:pt x="575723" y="198463"/>
                  <a:pt x="579482" y="206921"/>
                </a:cubicBezTo>
                <a:cubicBezTo>
                  <a:pt x="580656" y="205041"/>
                  <a:pt x="581949" y="202985"/>
                  <a:pt x="583358" y="200753"/>
                </a:cubicBezTo>
                <a:cubicBezTo>
                  <a:pt x="584768" y="198521"/>
                  <a:pt x="586178" y="196231"/>
                  <a:pt x="587587" y="193881"/>
                </a:cubicBezTo>
                <a:cubicBezTo>
                  <a:pt x="590877" y="188712"/>
                  <a:pt x="594049" y="183426"/>
                  <a:pt x="597103" y="178022"/>
                </a:cubicBezTo>
                <a:cubicBezTo>
                  <a:pt x="600157" y="172618"/>
                  <a:pt x="602977" y="167743"/>
                  <a:pt x="605561" y="163396"/>
                </a:cubicBezTo>
                <a:cubicBezTo>
                  <a:pt x="608146" y="159050"/>
                  <a:pt x="610671" y="155467"/>
                  <a:pt x="613138" y="152647"/>
                </a:cubicBezTo>
                <a:cubicBezTo>
                  <a:pt x="615605" y="149828"/>
                  <a:pt x="618013" y="148301"/>
                  <a:pt x="620363" y="148066"/>
                </a:cubicBezTo>
                <a:cubicBezTo>
                  <a:pt x="633990" y="146656"/>
                  <a:pt x="645444" y="147537"/>
                  <a:pt x="654724" y="150709"/>
                </a:cubicBezTo>
                <a:cubicBezTo>
                  <a:pt x="664005" y="153881"/>
                  <a:pt x="670407" y="158580"/>
                  <a:pt x="673932" y="164806"/>
                </a:cubicBezTo>
                <a:cubicBezTo>
                  <a:pt x="677456" y="171032"/>
                  <a:pt x="677808" y="178492"/>
                  <a:pt x="674989" y="187185"/>
                </a:cubicBezTo>
                <a:cubicBezTo>
                  <a:pt x="672169" y="195878"/>
                  <a:pt x="665356" y="205276"/>
                  <a:pt x="654548" y="215379"/>
                </a:cubicBezTo>
                <a:cubicBezTo>
                  <a:pt x="644680" y="224777"/>
                  <a:pt x="634577" y="233059"/>
                  <a:pt x="624240" y="240225"/>
                </a:cubicBezTo>
                <a:cubicBezTo>
                  <a:pt x="613902" y="247391"/>
                  <a:pt x="604152" y="253558"/>
                  <a:pt x="594988" y="258727"/>
                </a:cubicBezTo>
                <a:cubicBezTo>
                  <a:pt x="599922" y="274939"/>
                  <a:pt x="605972" y="288096"/>
                  <a:pt x="613138" y="298199"/>
                </a:cubicBezTo>
                <a:cubicBezTo>
                  <a:pt x="620304" y="308302"/>
                  <a:pt x="627588" y="315703"/>
                  <a:pt x="634989" y="320402"/>
                </a:cubicBezTo>
                <a:cubicBezTo>
                  <a:pt x="642390" y="325101"/>
                  <a:pt x="649497" y="327215"/>
                  <a:pt x="656310" y="326745"/>
                </a:cubicBezTo>
                <a:cubicBezTo>
                  <a:pt x="663124" y="326275"/>
                  <a:pt x="668880" y="323456"/>
                  <a:pt x="673579" y="318287"/>
                </a:cubicBezTo>
                <a:cubicBezTo>
                  <a:pt x="678513" y="312883"/>
                  <a:pt x="683036" y="309477"/>
                  <a:pt x="687148" y="308067"/>
                </a:cubicBezTo>
                <a:cubicBezTo>
                  <a:pt x="691259" y="306657"/>
                  <a:pt x="694255" y="306833"/>
                  <a:pt x="696134" y="308596"/>
                </a:cubicBezTo>
                <a:cubicBezTo>
                  <a:pt x="698014" y="310358"/>
                  <a:pt x="698308" y="313412"/>
                  <a:pt x="697015" y="317759"/>
                </a:cubicBezTo>
                <a:cubicBezTo>
                  <a:pt x="695723" y="322105"/>
                  <a:pt x="691905" y="327450"/>
                  <a:pt x="685562" y="333794"/>
                </a:cubicBezTo>
                <a:cubicBezTo>
                  <a:pt x="675459" y="343662"/>
                  <a:pt x="663124" y="350593"/>
                  <a:pt x="648557" y="354587"/>
                </a:cubicBezTo>
                <a:cubicBezTo>
                  <a:pt x="633990" y="358581"/>
                  <a:pt x="618953" y="359169"/>
                  <a:pt x="603447" y="356349"/>
                </a:cubicBezTo>
                <a:cubicBezTo>
                  <a:pt x="596633" y="355174"/>
                  <a:pt x="590348" y="352649"/>
                  <a:pt x="584592" y="348772"/>
                </a:cubicBezTo>
                <a:cubicBezTo>
                  <a:pt x="578836" y="344895"/>
                  <a:pt x="573608" y="340138"/>
                  <a:pt x="568909" y="334499"/>
                </a:cubicBezTo>
                <a:cubicBezTo>
                  <a:pt x="564210" y="328860"/>
                  <a:pt x="560040" y="322458"/>
                  <a:pt x="556398" y="315292"/>
                </a:cubicBezTo>
                <a:cubicBezTo>
                  <a:pt x="552756" y="308126"/>
                  <a:pt x="549643" y="300783"/>
                  <a:pt x="547059" y="293265"/>
                </a:cubicBezTo>
                <a:cubicBezTo>
                  <a:pt x="545179" y="295849"/>
                  <a:pt x="543299" y="298669"/>
                  <a:pt x="541420" y="301723"/>
                </a:cubicBezTo>
                <a:cubicBezTo>
                  <a:pt x="539540" y="304778"/>
                  <a:pt x="537661" y="307949"/>
                  <a:pt x="535781" y="311239"/>
                </a:cubicBezTo>
                <a:cubicBezTo>
                  <a:pt x="532257" y="316643"/>
                  <a:pt x="528556" y="322046"/>
                  <a:pt x="524680" y="327450"/>
                </a:cubicBezTo>
                <a:cubicBezTo>
                  <a:pt x="520803" y="332854"/>
                  <a:pt x="516926" y="337729"/>
                  <a:pt x="513050" y="342076"/>
                </a:cubicBezTo>
                <a:cubicBezTo>
                  <a:pt x="509173" y="346422"/>
                  <a:pt x="505355" y="350005"/>
                  <a:pt x="501596" y="352825"/>
                </a:cubicBezTo>
                <a:cubicBezTo>
                  <a:pt x="497837" y="355644"/>
                  <a:pt x="494312" y="357171"/>
                  <a:pt x="491023" y="357406"/>
                </a:cubicBezTo>
                <a:cubicBezTo>
                  <a:pt x="479980" y="358581"/>
                  <a:pt x="470994" y="357465"/>
                  <a:pt x="464063" y="354058"/>
                </a:cubicBezTo>
                <a:cubicBezTo>
                  <a:pt x="457131" y="350652"/>
                  <a:pt x="452609" y="345894"/>
                  <a:pt x="450494" y="339785"/>
                </a:cubicBezTo>
                <a:cubicBezTo>
                  <a:pt x="448380" y="333676"/>
                  <a:pt x="448908" y="326687"/>
                  <a:pt x="452080" y="318816"/>
                </a:cubicBezTo>
                <a:cubicBezTo>
                  <a:pt x="455252" y="310945"/>
                  <a:pt x="461419" y="303133"/>
                  <a:pt x="470582" y="295380"/>
                </a:cubicBezTo>
                <a:cubicBezTo>
                  <a:pt x="471287" y="294910"/>
                  <a:pt x="471992" y="294322"/>
                  <a:pt x="472697" y="293617"/>
                </a:cubicBezTo>
                <a:cubicBezTo>
                  <a:pt x="473402" y="292913"/>
                  <a:pt x="473989" y="292325"/>
                  <a:pt x="474459" y="291855"/>
                </a:cubicBezTo>
                <a:lnTo>
                  <a:pt x="459773" y="276733"/>
                </a:lnTo>
                <a:lnTo>
                  <a:pt x="457724" y="286569"/>
                </a:lnTo>
                <a:cubicBezTo>
                  <a:pt x="454669" y="295732"/>
                  <a:pt x="448737" y="304778"/>
                  <a:pt x="439926" y="313706"/>
                </a:cubicBezTo>
                <a:cubicBezTo>
                  <a:pt x="431116" y="322634"/>
                  <a:pt x="420954" y="330563"/>
                  <a:pt x="409441" y="337494"/>
                </a:cubicBezTo>
                <a:cubicBezTo>
                  <a:pt x="397929" y="344425"/>
                  <a:pt x="385946" y="349770"/>
                  <a:pt x="373494" y="353530"/>
                </a:cubicBezTo>
                <a:cubicBezTo>
                  <a:pt x="361042" y="357289"/>
                  <a:pt x="349529" y="358581"/>
                  <a:pt x="338956" y="357406"/>
                </a:cubicBezTo>
                <a:cubicBezTo>
                  <a:pt x="326504" y="355997"/>
                  <a:pt x="315461" y="352355"/>
                  <a:pt x="305828" y="346481"/>
                </a:cubicBezTo>
                <a:cubicBezTo>
                  <a:pt x="296196" y="340607"/>
                  <a:pt x="288325" y="332795"/>
                  <a:pt x="282216" y="323045"/>
                </a:cubicBezTo>
                <a:cubicBezTo>
                  <a:pt x="276107" y="313295"/>
                  <a:pt x="272054" y="301723"/>
                  <a:pt x="270057" y="288331"/>
                </a:cubicBezTo>
                <a:cubicBezTo>
                  <a:pt x="268060" y="274939"/>
                  <a:pt x="268471" y="260137"/>
                  <a:pt x="271291" y="243926"/>
                </a:cubicBezTo>
                <a:cubicBezTo>
                  <a:pt x="273405" y="232178"/>
                  <a:pt x="277752" y="221312"/>
                  <a:pt x="284330" y="211326"/>
                </a:cubicBezTo>
                <a:cubicBezTo>
                  <a:pt x="290909" y="201341"/>
                  <a:pt x="298721" y="192530"/>
                  <a:pt x="307767" y="184894"/>
                </a:cubicBezTo>
                <a:cubicBezTo>
                  <a:pt x="316812" y="177258"/>
                  <a:pt x="326622" y="171091"/>
                  <a:pt x="337194" y="166392"/>
                </a:cubicBezTo>
                <a:cubicBezTo>
                  <a:pt x="347767" y="161693"/>
                  <a:pt x="358105" y="158932"/>
                  <a:pt x="368208" y="158110"/>
                </a:cubicBezTo>
                <a:cubicBezTo>
                  <a:pt x="378311" y="157288"/>
                  <a:pt x="387767" y="158521"/>
                  <a:pt x="396578" y="161811"/>
                </a:cubicBezTo>
                <a:cubicBezTo>
                  <a:pt x="405388" y="165100"/>
                  <a:pt x="412496" y="170856"/>
                  <a:pt x="417900" y="179079"/>
                </a:cubicBezTo>
                <a:cubicBezTo>
                  <a:pt x="423773" y="188242"/>
                  <a:pt x="426064" y="198698"/>
                  <a:pt x="424772" y="210445"/>
                </a:cubicBezTo>
                <a:cubicBezTo>
                  <a:pt x="423480" y="222193"/>
                  <a:pt x="419368" y="233999"/>
                  <a:pt x="412437" y="245864"/>
                </a:cubicBezTo>
                <a:cubicBezTo>
                  <a:pt x="405506" y="257729"/>
                  <a:pt x="396167" y="268771"/>
                  <a:pt x="384419" y="278992"/>
                </a:cubicBezTo>
                <a:cubicBezTo>
                  <a:pt x="372672" y="289212"/>
                  <a:pt x="359280" y="297259"/>
                  <a:pt x="344243" y="303133"/>
                </a:cubicBezTo>
                <a:cubicBezTo>
                  <a:pt x="344243" y="303133"/>
                  <a:pt x="343773" y="303368"/>
                  <a:pt x="342833" y="303838"/>
                </a:cubicBezTo>
                <a:cubicBezTo>
                  <a:pt x="345887" y="309477"/>
                  <a:pt x="350058" y="313588"/>
                  <a:pt x="355344" y="316173"/>
                </a:cubicBezTo>
                <a:cubicBezTo>
                  <a:pt x="360630" y="318757"/>
                  <a:pt x="366504" y="320108"/>
                  <a:pt x="372965" y="320226"/>
                </a:cubicBezTo>
                <a:cubicBezTo>
                  <a:pt x="379427" y="320343"/>
                  <a:pt x="386181" y="319345"/>
                  <a:pt x="393230" y="317230"/>
                </a:cubicBezTo>
                <a:cubicBezTo>
                  <a:pt x="400278" y="315115"/>
                  <a:pt x="407151" y="312120"/>
                  <a:pt x="413847" y="308243"/>
                </a:cubicBezTo>
                <a:cubicBezTo>
                  <a:pt x="420543" y="304366"/>
                  <a:pt x="426710" y="299726"/>
                  <a:pt x="432349" y="294322"/>
                </a:cubicBezTo>
                <a:cubicBezTo>
                  <a:pt x="437988" y="288918"/>
                  <a:pt x="442687" y="283045"/>
                  <a:pt x="446446" y="276701"/>
                </a:cubicBezTo>
                <a:cubicBezTo>
                  <a:pt x="449030" y="272472"/>
                  <a:pt x="451380" y="269594"/>
                  <a:pt x="453494" y="268067"/>
                </a:cubicBezTo>
                <a:lnTo>
                  <a:pt x="453887" y="267886"/>
                </a:lnTo>
                <a:lnTo>
                  <a:pt x="447499" y="258199"/>
                </a:lnTo>
                <a:cubicBezTo>
                  <a:pt x="440333" y="244924"/>
                  <a:pt x="436750" y="230651"/>
                  <a:pt x="436750" y="215379"/>
                </a:cubicBezTo>
                <a:cubicBezTo>
                  <a:pt x="436750" y="202927"/>
                  <a:pt x="438864" y="192354"/>
                  <a:pt x="443093" y="183661"/>
                </a:cubicBezTo>
                <a:cubicBezTo>
                  <a:pt x="447322" y="174968"/>
                  <a:pt x="452550" y="167860"/>
                  <a:pt x="458776" y="162339"/>
                </a:cubicBezTo>
                <a:cubicBezTo>
                  <a:pt x="465002" y="156818"/>
                  <a:pt x="471816" y="152824"/>
                  <a:pt x="479217" y="150357"/>
                </a:cubicBezTo>
                <a:cubicBezTo>
                  <a:pt x="486618" y="147890"/>
                  <a:pt x="493490" y="146656"/>
                  <a:pt x="499834" y="146656"/>
                </a:cubicBezTo>
                <a:close/>
                <a:moveTo>
                  <a:pt x="749246" y="45158"/>
                </a:moveTo>
                <a:cubicBezTo>
                  <a:pt x="759114" y="45158"/>
                  <a:pt x="766573" y="47742"/>
                  <a:pt x="771625" y="52911"/>
                </a:cubicBezTo>
                <a:cubicBezTo>
                  <a:pt x="776676" y="58080"/>
                  <a:pt x="779261" y="65540"/>
                  <a:pt x="779378" y="75290"/>
                </a:cubicBezTo>
                <a:cubicBezTo>
                  <a:pt x="779496" y="85041"/>
                  <a:pt x="777205" y="96847"/>
                  <a:pt x="772506" y="110709"/>
                </a:cubicBezTo>
                <a:cubicBezTo>
                  <a:pt x="772036" y="111649"/>
                  <a:pt x="771683" y="112588"/>
                  <a:pt x="771449" y="113528"/>
                </a:cubicBezTo>
                <a:cubicBezTo>
                  <a:pt x="771214" y="114468"/>
                  <a:pt x="770861" y="115525"/>
                  <a:pt x="770391" y="116700"/>
                </a:cubicBezTo>
                <a:cubicBezTo>
                  <a:pt x="778849" y="114586"/>
                  <a:pt x="786309" y="112354"/>
                  <a:pt x="792770" y="110004"/>
                </a:cubicBezTo>
                <a:cubicBezTo>
                  <a:pt x="799231" y="107655"/>
                  <a:pt x="804753" y="105540"/>
                  <a:pt x="809334" y="103660"/>
                </a:cubicBezTo>
                <a:cubicBezTo>
                  <a:pt x="813916" y="101781"/>
                  <a:pt x="817440" y="100371"/>
                  <a:pt x="819907" y="99431"/>
                </a:cubicBezTo>
                <a:cubicBezTo>
                  <a:pt x="822374" y="98491"/>
                  <a:pt x="823960" y="98491"/>
                  <a:pt x="824665" y="99431"/>
                </a:cubicBezTo>
                <a:cubicBezTo>
                  <a:pt x="835472" y="114703"/>
                  <a:pt x="840759" y="127155"/>
                  <a:pt x="840524" y="136788"/>
                </a:cubicBezTo>
                <a:cubicBezTo>
                  <a:pt x="840289" y="146421"/>
                  <a:pt x="834885" y="153117"/>
                  <a:pt x="824312" y="156877"/>
                </a:cubicBezTo>
                <a:cubicBezTo>
                  <a:pt x="817264" y="159461"/>
                  <a:pt x="807866" y="161399"/>
                  <a:pt x="796118" y="162692"/>
                </a:cubicBezTo>
                <a:cubicBezTo>
                  <a:pt x="784371" y="163984"/>
                  <a:pt x="772036" y="164630"/>
                  <a:pt x="759114" y="164630"/>
                </a:cubicBezTo>
                <a:cubicBezTo>
                  <a:pt x="756529" y="178727"/>
                  <a:pt x="754708" y="192765"/>
                  <a:pt x="753651" y="206745"/>
                </a:cubicBezTo>
                <a:cubicBezTo>
                  <a:pt x="752594" y="220724"/>
                  <a:pt x="752065" y="234058"/>
                  <a:pt x="752065" y="246745"/>
                </a:cubicBezTo>
                <a:cubicBezTo>
                  <a:pt x="752065" y="259432"/>
                  <a:pt x="752711" y="271121"/>
                  <a:pt x="754004" y="281811"/>
                </a:cubicBezTo>
                <a:cubicBezTo>
                  <a:pt x="755296" y="292501"/>
                  <a:pt x="757117" y="301488"/>
                  <a:pt x="759466" y="308772"/>
                </a:cubicBezTo>
                <a:cubicBezTo>
                  <a:pt x="760876" y="313706"/>
                  <a:pt x="763871" y="317112"/>
                  <a:pt x="768453" y="318992"/>
                </a:cubicBezTo>
                <a:cubicBezTo>
                  <a:pt x="773035" y="320872"/>
                  <a:pt x="778203" y="321518"/>
                  <a:pt x="783960" y="320930"/>
                </a:cubicBezTo>
                <a:cubicBezTo>
                  <a:pt x="789716" y="320343"/>
                  <a:pt x="795590" y="318522"/>
                  <a:pt x="801581" y="315468"/>
                </a:cubicBezTo>
                <a:cubicBezTo>
                  <a:pt x="807572" y="312413"/>
                  <a:pt x="812917" y="308302"/>
                  <a:pt x="817616" y="303133"/>
                </a:cubicBezTo>
                <a:cubicBezTo>
                  <a:pt x="822080" y="298199"/>
                  <a:pt x="826427" y="295086"/>
                  <a:pt x="830656" y="293794"/>
                </a:cubicBezTo>
                <a:cubicBezTo>
                  <a:pt x="834885" y="292501"/>
                  <a:pt x="838057" y="292736"/>
                  <a:pt x="840171" y="294498"/>
                </a:cubicBezTo>
                <a:cubicBezTo>
                  <a:pt x="842286" y="296261"/>
                  <a:pt x="842815" y="299256"/>
                  <a:pt x="841757" y="303485"/>
                </a:cubicBezTo>
                <a:cubicBezTo>
                  <a:pt x="840700" y="307714"/>
                  <a:pt x="837235" y="312766"/>
                  <a:pt x="831361" y="318640"/>
                </a:cubicBezTo>
                <a:cubicBezTo>
                  <a:pt x="824782" y="324983"/>
                  <a:pt x="818086" y="330740"/>
                  <a:pt x="811273" y="335908"/>
                </a:cubicBezTo>
                <a:cubicBezTo>
                  <a:pt x="804459" y="341077"/>
                  <a:pt x="797469" y="345424"/>
                  <a:pt x="790303" y="348948"/>
                </a:cubicBezTo>
                <a:cubicBezTo>
                  <a:pt x="783137" y="352472"/>
                  <a:pt x="775913" y="354998"/>
                  <a:pt x="768629" y="356525"/>
                </a:cubicBezTo>
                <a:cubicBezTo>
                  <a:pt x="761346" y="358052"/>
                  <a:pt x="754062" y="358346"/>
                  <a:pt x="746779" y="357406"/>
                </a:cubicBezTo>
                <a:cubicBezTo>
                  <a:pt x="734092" y="355997"/>
                  <a:pt x="724458" y="350710"/>
                  <a:pt x="717880" y="341547"/>
                </a:cubicBezTo>
                <a:cubicBezTo>
                  <a:pt x="711301" y="332384"/>
                  <a:pt x="706544" y="320578"/>
                  <a:pt x="703607" y="306129"/>
                </a:cubicBezTo>
                <a:cubicBezTo>
                  <a:pt x="700670" y="291679"/>
                  <a:pt x="699084" y="275115"/>
                  <a:pt x="698849" y="256437"/>
                </a:cubicBezTo>
                <a:cubicBezTo>
                  <a:pt x="698614" y="237758"/>
                  <a:pt x="698614" y="218198"/>
                  <a:pt x="698849" y="197758"/>
                </a:cubicBezTo>
                <a:cubicBezTo>
                  <a:pt x="698849" y="185540"/>
                  <a:pt x="699201" y="172383"/>
                  <a:pt x="699906" y="158286"/>
                </a:cubicBezTo>
                <a:cubicBezTo>
                  <a:pt x="695207" y="157112"/>
                  <a:pt x="690919" y="155761"/>
                  <a:pt x="687043" y="154233"/>
                </a:cubicBezTo>
                <a:cubicBezTo>
                  <a:pt x="683166" y="152706"/>
                  <a:pt x="679936" y="151003"/>
                  <a:pt x="677351" y="149123"/>
                </a:cubicBezTo>
                <a:cubicBezTo>
                  <a:pt x="673827" y="146774"/>
                  <a:pt x="671242" y="144365"/>
                  <a:pt x="669598" y="141899"/>
                </a:cubicBezTo>
                <a:cubicBezTo>
                  <a:pt x="667953" y="139432"/>
                  <a:pt x="667013" y="137082"/>
                  <a:pt x="666778" y="134850"/>
                </a:cubicBezTo>
                <a:cubicBezTo>
                  <a:pt x="666543" y="132618"/>
                  <a:pt x="666837" y="130445"/>
                  <a:pt x="667659" y="128330"/>
                </a:cubicBezTo>
                <a:cubicBezTo>
                  <a:pt x="668482" y="126216"/>
                  <a:pt x="669598" y="124218"/>
                  <a:pt x="671007" y="122339"/>
                </a:cubicBezTo>
                <a:cubicBezTo>
                  <a:pt x="671242" y="122104"/>
                  <a:pt x="674297" y="122104"/>
                  <a:pt x="680170" y="122339"/>
                </a:cubicBezTo>
                <a:cubicBezTo>
                  <a:pt x="686044" y="122574"/>
                  <a:pt x="693093" y="122809"/>
                  <a:pt x="701316" y="123044"/>
                </a:cubicBezTo>
                <a:cubicBezTo>
                  <a:pt x="702021" y="113881"/>
                  <a:pt x="702726" y="105188"/>
                  <a:pt x="703430" y="96964"/>
                </a:cubicBezTo>
                <a:cubicBezTo>
                  <a:pt x="704135" y="88741"/>
                  <a:pt x="704958" y="81458"/>
                  <a:pt x="705897" y="75114"/>
                </a:cubicBezTo>
                <a:cubicBezTo>
                  <a:pt x="706837" y="68770"/>
                  <a:pt x="707836" y="63660"/>
                  <a:pt x="708893" y="59783"/>
                </a:cubicBezTo>
                <a:cubicBezTo>
                  <a:pt x="709950" y="55907"/>
                  <a:pt x="711066" y="53734"/>
                  <a:pt x="712241" y="53264"/>
                </a:cubicBezTo>
                <a:cubicBezTo>
                  <a:pt x="727043" y="47860"/>
                  <a:pt x="739378" y="45158"/>
                  <a:pt x="749246" y="45158"/>
                </a:cubicBezTo>
                <a:close/>
                <a:moveTo>
                  <a:pt x="245121" y="47"/>
                </a:moveTo>
                <a:cubicBezTo>
                  <a:pt x="248293" y="-188"/>
                  <a:pt x="250583" y="459"/>
                  <a:pt x="251993" y="1986"/>
                </a:cubicBezTo>
                <a:cubicBezTo>
                  <a:pt x="253403" y="3513"/>
                  <a:pt x="253814" y="5510"/>
                  <a:pt x="253227" y="7977"/>
                </a:cubicBezTo>
                <a:cubicBezTo>
                  <a:pt x="252639" y="10444"/>
                  <a:pt x="250818" y="12735"/>
                  <a:pt x="247764" y="14849"/>
                </a:cubicBezTo>
                <a:cubicBezTo>
                  <a:pt x="244710" y="16964"/>
                  <a:pt x="242360" y="19842"/>
                  <a:pt x="240716" y="23484"/>
                </a:cubicBezTo>
                <a:cubicBezTo>
                  <a:pt x="239071" y="27125"/>
                  <a:pt x="237779" y="31413"/>
                  <a:pt x="236839" y="36347"/>
                </a:cubicBezTo>
                <a:cubicBezTo>
                  <a:pt x="270672" y="44805"/>
                  <a:pt x="299512" y="48212"/>
                  <a:pt x="323359" y="46568"/>
                </a:cubicBezTo>
                <a:cubicBezTo>
                  <a:pt x="347207" y="44923"/>
                  <a:pt x="365826" y="37404"/>
                  <a:pt x="379219" y="24012"/>
                </a:cubicBezTo>
                <a:cubicBezTo>
                  <a:pt x="382743" y="20488"/>
                  <a:pt x="386150" y="18550"/>
                  <a:pt x="389439" y="18197"/>
                </a:cubicBezTo>
                <a:cubicBezTo>
                  <a:pt x="392728" y="17845"/>
                  <a:pt x="395136" y="18550"/>
                  <a:pt x="396664" y="20312"/>
                </a:cubicBezTo>
                <a:cubicBezTo>
                  <a:pt x="398191" y="22074"/>
                  <a:pt x="398602" y="24776"/>
                  <a:pt x="397897" y="28418"/>
                </a:cubicBezTo>
                <a:cubicBezTo>
                  <a:pt x="397192" y="32059"/>
                  <a:pt x="394490" y="36230"/>
                  <a:pt x="389791" y="40929"/>
                </a:cubicBezTo>
                <a:cubicBezTo>
                  <a:pt x="380863" y="49622"/>
                  <a:pt x="370937" y="57669"/>
                  <a:pt x="360011" y="65070"/>
                </a:cubicBezTo>
                <a:cubicBezTo>
                  <a:pt x="349086" y="72471"/>
                  <a:pt x="337221" y="78873"/>
                  <a:pt x="324416" y="84277"/>
                </a:cubicBezTo>
                <a:cubicBezTo>
                  <a:pt x="311612" y="89681"/>
                  <a:pt x="298102" y="93792"/>
                  <a:pt x="283888" y="96612"/>
                </a:cubicBezTo>
                <a:cubicBezTo>
                  <a:pt x="269673" y="99431"/>
                  <a:pt x="254930" y="100606"/>
                  <a:pt x="239658" y="100136"/>
                </a:cubicBezTo>
                <a:cubicBezTo>
                  <a:pt x="241303" y="114703"/>
                  <a:pt x="242948" y="130268"/>
                  <a:pt x="244592" y="146832"/>
                </a:cubicBezTo>
                <a:cubicBezTo>
                  <a:pt x="246237" y="163396"/>
                  <a:pt x="247059" y="180841"/>
                  <a:pt x="247059" y="199168"/>
                </a:cubicBezTo>
                <a:cubicBezTo>
                  <a:pt x="247059" y="222663"/>
                  <a:pt x="243887" y="244572"/>
                  <a:pt x="237544" y="264895"/>
                </a:cubicBezTo>
                <a:cubicBezTo>
                  <a:pt x="231200" y="285218"/>
                  <a:pt x="222331" y="302663"/>
                  <a:pt x="210936" y="317230"/>
                </a:cubicBezTo>
                <a:cubicBezTo>
                  <a:pt x="199541" y="331797"/>
                  <a:pt x="186090" y="342781"/>
                  <a:pt x="170583" y="350182"/>
                </a:cubicBezTo>
                <a:cubicBezTo>
                  <a:pt x="155076" y="357583"/>
                  <a:pt x="138160" y="359873"/>
                  <a:pt x="119834" y="357054"/>
                </a:cubicBezTo>
                <a:cubicBezTo>
                  <a:pt x="106207" y="354939"/>
                  <a:pt x="94988" y="350652"/>
                  <a:pt x="86177" y="344190"/>
                </a:cubicBezTo>
                <a:cubicBezTo>
                  <a:pt x="77367" y="337729"/>
                  <a:pt x="70788" y="330505"/>
                  <a:pt x="66441" y="322516"/>
                </a:cubicBezTo>
                <a:cubicBezTo>
                  <a:pt x="62095" y="314528"/>
                  <a:pt x="59804" y="306422"/>
                  <a:pt x="59569" y="298199"/>
                </a:cubicBezTo>
                <a:cubicBezTo>
                  <a:pt x="59334" y="289976"/>
                  <a:pt x="60979" y="283162"/>
                  <a:pt x="64503" y="277758"/>
                </a:cubicBezTo>
                <a:cubicBezTo>
                  <a:pt x="66853" y="274234"/>
                  <a:pt x="70024" y="271062"/>
                  <a:pt x="74019" y="268243"/>
                </a:cubicBezTo>
                <a:cubicBezTo>
                  <a:pt x="78013" y="265423"/>
                  <a:pt x="82535" y="263485"/>
                  <a:pt x="87587" y="262428"/>
                </a:cubicBezTo>
                <a:cubicBezTo>
                  <a:pt x="92638" y="261371"/>
                  <a:pt x="98042" y="261429"/>
                  <a:pt x="103798" y="262604"/>
                </a:cubicBezTo>
                <a:cubicBezTo>
                  <a:pt x="109555" y="263779"/>
                  <a:pt x="115487" y="266598"/>
                  <a:pt x="121596" y="271062"/>
                </a:cubicBezTo>
                <a:cubicBezTo>
                  <a:pt x="123006" y="272237"/>
                  <a:pt x="123534" y="274410"/>
                  <a:pt x="123182" y="277582"/>
                </a:cubicBezTo>
                <a:cubicBezTo>
                  <a:pt x="122829" y="280754"/>
                  <a:pt x="122183" y="284513"/>
                  <a:pt x="121243" y="288860"/>
                </a:cubicBezTo>
                <a:cubicBezTo>
                  <a:pt x="120304" y="293206"/>
                  <a:pt x="119364" y="297729"/>
                  <a:pt x="118424" y="302428"/>
                </a:cubicBezTo>
                <a:cubicBezTo>
                  <a:pt x="117484" y="307127"/>
                  <a:pt x="117132" y="311532"/>
                  <a:pt x="117367" y="315644"/>
                </a:cubicBezTo>
                <a:cubicBezTo>
                  <a:pt x="117602" y="319756"/>
                  <a:pt x="118776" y="323339"/>
                  <a:pt x="120891" y="326393"/>
                </a:cubicBezTo>
                <a:cubicBezTo>
                  <a:pt x="123006" y="329447"/>
                  <a:pt x="126647" y="331327"/>
                  <a:pt x="131816" y="332032"/>
                </a:cubicBezTo>
                <a:cubicBezTo>
                  <a:pt x="137455" y="332737"/>
                  <a:pt x="142918" y="329741"/>
                  <a:pt x="148204" y="323045"/>
                </a:cubicBezTo>
                <a:cubicBezTo>
                  <a:pt x="153490" y="316349"/>
                  <a:pt x="158189" y="306540"/>
                  <a:pt x="162301" y="293617"/>
                </a:cubicBezTo>
                <a:cubicBezTo>
                  <a:pt x="166413" y="280695"/>
                  <a:pt x="169643" y="265071"/>
                  <a:pt x="171993" y="246745"/>
                </a:cubicBezTo>
                <a:cubicBezTo>
                  <a:pt x="174342" y="228419"/>
                  <a:pt x="175517" y="207978"/>
                  <a:pt x="175517" y="185423"/>
                </a:cubicBezTo>
                <a:cubicBezTo>
                  <a:pt x="175517" y="167802"/>
                  <a:pt x="176104" y="151120"/>
                  <a:pt x="177279" y="135379"/>
                </a:cubicBezTo>
                <a:cubicBezTo>
                  <a:pt x="178454" y="119637"/>
                  <a:pt x="180568" y="104953"/>
                  <a:pt x="183623" y="91326"/>
                </a:cubicBezTo>
                <a:cubicBezTo>
                  <a:pt x="177514" y="89681"/>
                  <a:pt x="171523" y="87566"/>
                  <a:pt x="165649" y="84982"/>
                </a:cubicBezTo>
                <a:cubicBezTo>
                  <a:pt x="150612" y="79108"/>
                  <a:pt x="136045" y="74703"/>
                  <a:pt x="121948" y="71766"/>
                </a:cubicBezTo>
                <a:cubicBezTo>
                  <a:pt x="107851" y="68829"/>
                  <a:pt x="95047" y="67889"/>
                  <a:pt x="83534" y="68947"/>
                </a:cubicBezTo>
                <a:cubicBezTo>
                  <a:pt x="72021" y="70004"/>
                  <a:pt x="62212" y="73469"/>
                  <a:pt x="54107" y="79343"/>
                </a:cubicBezTo>
                <a:cubicBezTo>
                  <a:pt x="46001" y="85217"/>
                  <a:pt x="40303" y="93910"/>
                  <a:pt x="37014" y="105423"/>
                </a:cubicBezTo>
                <a:cubicBezTo>
                  <a:pt x="33725" y="117405"/>
                  <a:pt x="32432" y="127801"/>
                  <a:pt x="33137" y="136612"/>
                </a:cubicBezTo>
                <a:cubicBezTo>
                  <a:pt x="33842" y="145423"/>
                  <a:pt x="35898" y="152706"/>
                  <a:pt x="39305" y="158462"/>
                </a:cubicBezTo>
                <a:cubicBezTo>
                  <a:pt x="42711" y="164219"/>
                  <a:pt x="47117" y="168330"/>
                  <a:pt x="52521" y="170797"/>
                </a:cubicBezTo>
                <a:cubicBezTo>
                  <a:pt x="57924" y="173264"/>
                  <a:pt x="63622" y="173969"/>
                  <a:pt x="69613" y="172912"/>
                </a:cubicBezTo>
                <a:cubicBezTo>
                  <a:pt x="75604" y="171855"/>
                  <a:pt x="81419" y="168976"/>
                  <a:pt x="87058" y="164277"/>
                </a:cubicBezTo>
                <a:cubicBezTo>
                  <a:pt x="92697" y="159579"/>
                  <a:pt x="97631" y="152882"/>
                  <a:pt x="101860" y="144189"/>
                </a:cubicBezTo>
                <a:cubicBezTo>
                  <a:pt x="104679" y="138081"/>
                  <a:pt x="108497" y="133499"/>
                  <a:pt x="113314" y="130445"/>
                </a:cubicBezTo>
                <a:cubicBezTo>
                  <a:pt x="118130" y="127390"/>
                  <a:pt x="123123" y="125922"/>
                  <a:pt x="128292" y="126039"/>
                </a:cubicBezTo>
                <a:cubicBezTo>
                  <a:pt x="133461" y="126157"/>
                  <a:pt x="138512" y="127860"/>
                  <a:pt x="143446" y="131150"/>
                </a:cubicBezTo>
                <a:cubicBezTo>
                  <a:pt x="148380" y="134439"/>
                  <a:pt x="152492" y="139373"/>
                  <a:pt x="155781" y="145951"/>
                </a:cubicBezTo>
                <a:cubicBezTo>
                  <a:pt x="158366" y="150885"/>
                  <a:pt x="158894" y="156700"/>
                  <a:pt x="157367" y="163396"/>
                </a:cubicBezTo>
                <a:cubicBezTo>
                  <a:pt x="155840" y="170092"/>
                  <a:pt x="152668" y="176612"/>
                  <a:pt x="147852" y="182956"/>
                </a:cubicBezTo>
                <a:cubicBezTo>
                  <a:pt x="143035" y="189300"/>
                  <a:pt x="136691" y="195056"/>
                  <a:pt x="128821" y="200225"/>
                </a:cubicBezTo>
                <a:cubicBezTo>
                  <a:pt x="120950" y="205394"/>
                  <a:pt x="112080" y="209035"/>
                  <a:pt x="102213" y="211150"/>
                </a:cubicBezTo>
                <a:cubicBezTo>
                  <a:pt x="88350" y="214204"/>
                  <a:pt x="74547" y="213676"/>
                  <a:pt x="60803" y="209564"/>
                </a:cubicBezTo>
                <a:cubicBezTo>
                  <a:pt x="47058" y="205452"/>
                  <a:pt x="35134" y="198521"/>
                  <a:pt x="25031" y="188771"/>
                </a:cubicBezTo>
                <a:cubicBezTo>
                  <a:pt x="14929" y="179021"/>
                  <a:pt x="7645" y="166803"/>
                  <a:pt x="3181" y="152119"/>
                </a:cubicBezTo>
                <a:cubicBezTo>
                  <a:pt x="-1283" y="137434"/>
                  <a:pt x="-1048" y="121047"/>
                  <a:pt x="3886" y="102956"/>
                </a:cubicBezTo>
                <a:cubicBezTo>
                  <a:pt x="9055" y="84394"/>
                  <a:pt x="18218" y="68535"/>
                  <a:pt x="31375" y="55378"/>
                </a:cubicBezTo>
                <a:cubicBezTo>
                  <a:pt x="44532" y="42221"/>
                  <a:pt x="59628" y="32059"/>
                  <a:pt x="76662" y="24893"/>
                </a:cubicBezTo>
                <a:cubicBezTo>
                  <a:pt x="93696" y="17727"/>
                  <a:pt x="111728" y="13675"/>
                  <a:pt x="130759" y="12735"/>
                </a:cubicBezTo>
                <a:cubicBezTo>
                  <a:pt x="149790" y="11795"/>
                  <a:pt x="167646" y="14262"/>
                  <a:pt x="184328" y="20136"/>
                </a:cubicBezTo>
                <a:cubicBezTo>
                  <a:pt x="188792" y="21780"/>
                  <a:pt x="193197" y="23307"/>
                  <a:pt x="197544" y="24717"/>
                </a:cubicBezTo>
                <a:cubicBezTo>
                  <a:pt x="201890" y="26127"/>
                  <a:pt x="206178" y="27537"/>
                  <a:pt x="210407" y="28946"/>
                </a:cubicBezTo>
                <a:cubicBezTo>
                  <a:pt x="216751" y="20018"/>
                  <a:pt x="224621" y="12030"/>
                  <a:pt x="234019" y="4981"/>
                </a:cubicBezTo>
                <a:cubicBezTo>
                  <a:pt x="238249" y="1927"/>
                  <a:pt x="241949" y="282"/>
                  <a:pt x="245121" y="4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Text To Outline"/>
          <p:cNvSpPr/>
          <p:nvPr/>
        </p:nvSpPr>
        <p:spPr>
          <a:xfrm>
            <a:off x="5674857" y="3843012"/>
            <a:ext cx="842286" cy="358220"/>
          </a:xfrm>
          <a:custGeom>
            <a:avLst/>
            <a:gdLst/>
            <a:ahLst/>
            <a:cxnLst/>
            <a:rect l="l" t="t" r="r" b="b"/>
            <a:pathLst>
              <a:path w="842286" h="358220">
                <a:moveTo>
                  <a:pt x="483622" y="188595"/>
                </a:moveTo>
                <a:cubicBezTo>
                  <a:pt x="475634" y="188595"/>
                  <a:pt x="469055" y="190709"/>
                  <a:pt x="463886" y="194938"/>
                </a:cubicBezTo>
                <a:cubicBezTo>
                  <a:pt x="458717" y="199168"/>
                  <a:pt x="456133" y="205981"/>
                  <a:pt x="456133" y="215379"/>
                </a:cubicBezTo>
                <a:cubicBezTo>
                  <a:pt x="456133" y="227597"/>
                  <a:pt x="458835" y="239814"/>
                  <a:pt x="464239" y="252031"/>
                </a:cubicBezTo>
                <a:cubicBezTo>
                  <a:pt x="469643" y="264249"/>
                  <a:pt x="476926" y="274586"/>
                  <a:pt x="486089" y="283045"/>
                </a:cubicBezTo>
                <a:cubicBezTo>
                  <a:pt x="494312" y="276936"/>
                  <a:pt x="502594" y="271473"/>
                  <a:pt x="510935" y="266657"/>
                </a:cubicBezTo>
                <a:cubicBezTo>
                  <a:pt x="519276" y="261840"/>
                  <a:pt x="527205" y="257670"/>
                  <a:pt x="534724" y="254146"/>
                </a:cubicBezTo>
                <a:cubicBezTo>
                  <a:pt x="530025" y="240519"/>
                  <a:pt x="525737" y="229417"/>
                  <a:pt x="521860" y="220842"/>
                </a:cubicBezTo>
                <a:cubicBezTo>
                  <a:pt x="517984" y="212266"/>
                  <a:pt x="514107" y="205629"/>
                  <a:pt x="510230" y="200930"/>
                </a:cubicBezTo>
                <a:cubicBezTo>
                  <a:pt x="506354" y="196231"/>
                  <a:pt x="502242" y="193000"/>
                  <a:pt x="497895" y="191238"/>
                </a:cubicBezTo>
                <a:cubicBezTo>
                  <a:pt x="493549" y="189476"/>
                  <a:pt x="488791" y="188595"/>
                  <a:pt x="483622" y="188595"/>
                </a:cubicBezTo>
                <a:close/>
                <a:moveTo>
                  <a:pt x="365741" y="178022"/>
                </a:moveTo>
                <a:cubicBezTo>
                  <a:pt x="361981" y="179197"/>
                  <a:pt x="358222" y="182897"/>
                  <a:pt x="354463" y="189123"/>
                </a:cubicBezTo>
                <a:cubicBezTo>
                  <a:pt x="350704" y="195350"/>
                  <a:pt x="347180" y="204101"/>
                  <a:pt x="343890" y="215379"/>
                </a:cubicBezTo>
                <a:cubicBezTo>
                  <a:pt x="340601" y="226657"/>
                  <a:pt x="338017" y="240284"/>
                  <a:pt x="336137" y="256260"/>
                </a:cubicBezTo>
                <a:cubicBezTo>
                  <a:pt x="334962" y="266128"/>
                  <a:pt x="334962" y="274939"/>
                  <a:pt x="336137" y="282692"/>
                </a:cubicBezTo>
                <a:cubicBezTo>
                  <a:pt x="345535" y="276114"/>
                  <a:pt x="353347" y="267949"/>
                  <a:pt x="359573" y="258199"/>
                </a:cubicBezTo>
                <a:cubicBezTo>
                  <a:pt x="365799" y="248448"/>
                  <a:pt x="370498" y="238639"/>
                  <a:pt x="373670" y="228771"/>
                </a:cubicBezTo>
                <a:cubicBezTo>
                  <a:pt x="376842" y="218903"/>
                  <a:pt x="378545" y="209740"/>
                  <a:pt x="378780" y="201282"/>
                </a:cubicBezTo>
                <a:cubicBezTo>
                  <a:pt x="379015" y="192824"/>
                  <a:pt x="377841" y="186598"/>
                  <a:pt x="375256" y="182604"/>
                </a:cubicBezTo>
                <a:cubicBezTo>
                  <a:pt x="372672" y="178374"/>
                  <a:pt x="369500" y="176847"/>
                  <a:pt x="365741" y="178022"/>
                </a:cubicBezTo>
                <a:close/>
                <a:moveTo>
                  <a:pt x="499834" y="146656"/>
                </a:moveTo>
                <a:cubicBezTo>
                  <a:pt x="509702" y="146656"/>
                  <a:pt x="518688" y="148183"/>
                  <a:pt x="526794" y="151238"/>
                </a:cubicBezTo>
                <a:cubicBezTo>
                  <a:pt x="534900" y="154292"/>
                  <a:pt x="542183" y="158521"/>
                  <a:pt x="548645" y="163925"/>
                </a:cubicBezTo>
                <a:cubicBezTo>
                  <a:pt x="555106" y="169329"/>
                  <a:pt x="560921" y="175731"/>
                  <a:pt x="566090" y="183132"/>
                </a:cubicBezTo>
                <a:cubicBezTo>
                  <a:pt x="571258" y="190533"/>
                  <a:pt x="575723" y="198463"/>
                  <a:pt x="579482" y="206921"/>
                </a:cubicBezTo>
                <a:cubicBezTo>
                  <a:pt x="580656" y="205041"/>
                  <a:pt x="581949" y="202985"/>
                  <a:pt x="583358" y="200753"/>
                </a:cubicBezTo>
                <a:cubicBezTo>
                  <a:pt x="584768" y="198521"/>
                  <a:pt x="586178" y="196231"/>
                  <a:pt x="587587" y="193881"/>
                </a:cubicBezTo>
                <a:cubicBezTo>
                  <a:pt x="590877" y="188712"/>
                  <a:pt x="594049" y="183426"/>
                  <a:pt x="597103" y="178022"/>
                </a:cubicBezTo>
                <a:cubicBezTo>
                  <a:pt x="600157" y="172618"/>
                  <a:pt x="602977" y="167743"/>
                  <a:pt x="605561" y="163396"/>
                </a:cubicBezTo>
                <a:cubicBezTo>
                  <a:pt x="608146" y="159050"/>
                  <a:pt x="610671" y="155467"/>
                  <a:pt x="613138" y="152647"/>
                </a:cubicBezTo>
                <a:cubicBezTo>
                  <a:pt x="615605" y="149828"/>
                  <a:pt x="618013" y="148301"/>
                  <a:pt x="620363" y="148066"/>
                </a:cubicBezTo>
                <a:cubicBezTo>
                  <a:pt x="633990" y="146656"/>
                  <a:pt x="645444" y="147537"/>
                  <a:pt x="654724" y="150709"/>
                </a:cubicBezTo>
                <a:cubicBezTo>
                  <a:pt x="664005" y="153881"/>
                  <a:pt x="670407" y="158580"/>
                  <a:pt x="673932" y="164806"/>
                </a:cubicBezTo>
                <a:cubicBezTo>
                  <a:pt x="677456" y="171032"/>
                  <a:pt x="677808" y="178492"/>
                  <a:pt x="674989" y="187185"/>
                </a:cubicBezTo>
                <a:cubicBezTo>
                  <a:pt x="672169" y="195878"/>
                  <a:pt x="665356" y="205276"/>
                  <a:pt x="654548" y="215379"/>
                </a:cubicBezTo>
                <a:cubicBezTo>
                  <a:pt x="644680" y="224777"/>
                  <a:pt x="634577" y="233059"/>
                  <a:pt x="624240" y="240225"/>
                </a:cubicBezTo>
                <a:cubicBezTo>
                  <a:pt x="613902" y="247391"/>
                  <a:pt x="604152" y="253558"/>
                  <a:pt x="594988" y="258727"/>
                </a:cubicBezTo>
                <a:cubicBezTo>
                  <a:pt x="599922" y="274939"/>
                  <a:pt x="605972" y="288096"/>
                  <a:pt x="613138" y="298199"/>
                </a:cubicBezTo>
                <a:cubicBezTo>
                  <a:pt x="620304" y="308302"/>
                  <a:pt x="627588" y="315703"/>
                  <a:pt x="634989" y="320402"/>
                </a:cubicBezTo>
                <a:cubicBezTo>
                  <a:pt x="642390" y="325101"/>
                  <a:pt x="649497" y="327215"/>
                  <a:pt x="656310" y="326745"/>
                </a:cubicBezTo>
                <a:cubicBezTo>
                  <a:pt x="663124" y="326275"/>
                  <a:pt x="668880" y="323456"/>
                  <a:pt x="673579" y="318287"/>
                </a:cubicBezTo>
                <a:cubicBezTo>
                  <a:pt x="678513" y="312883"/>
                  <a:pt x="683036" y="309477"/>
                  <a:pt x="687148" y="308067"/>
                </a:cubicBezTo>
                <a:cubicBezTo>
                  <a:pt x="691259" y="306657"/>
                  <a:pt x="694255" y="306833"/>
                  <a:pt x="696134" y="308596"/>
                </a:cubicBezTo>
                <a:cubicBezTo>
                  <a:pt x="698014" y="310358"/>
                  <a:pt x="698308" y="313412"/>
                  <a:pt x="697015" y="317759"/>
                </a:cubicBezTo>
                <a:cubicBezTo>
                  <a:pt x="695723" y="322105"/>
                  <a:pt x="691905" y="327450"/>
                  <a:pt x="685562" y="333794"/>
                </a:cubicBezTo>
                <a:cubicBezTo>
                  <a:pt x="675459" y="343662"/>
                  <a:pt x="663124" y="350593"/>
                  <a:pt x="648557" y="354587"/>
                </a:cubicBezTo>
                <a:cubicBezTo>
                  <a:pt x="633990" y="358581"/>
                  <a:pt x="618953" y="359169"/>
                  <a:pt x="603447" y="356349"/>
                </a:cubicBezTo>
                <a:cubicBezTo>
                  <a:pt x="596633" y="355174"/>
                  <a:pt x="590348" y="352649"/>
                  <a:pt x="584592" y="348772"/>
                </a:cubicBezTo>
                <a:cubicBezTo>
                  <a:pt x="578836" y="344895"/>
                  <a:pt x="573608" y="340138"/>
                  <a:pt x="568909" y="334499"/>
                </a:cubicBezTo>
                <a:cubicBezTo>
                  <a:pt x="564210" y="328860"/>
                  <a:pt x="560040" y="322458"/>
                  <a:pt x="556398" y="315292"/>
                </a:cubicBezTo>
                <a:cubicBezTo>
                  <a:pt x="552756" y="308126"/>
                  <a:pt x="549643" y="300783"/>
                  <a:pt x="547059" y="293265"/>
                </a:cubicBezTo>
                <a:cubicBezTo>
                  <a:pt x="545179" y="295849"/>
                  <a:pt x="543299" y="298669"/>
                  <a:pt x="541420" y="301723"/>
                </a:cubicBezTo>
                <a:cubicBezTo>
                  <a:pt x="539540" y="304778"/>
                  <a:pt x="537661" y="307949"/>
                  <a:pt x="535781" y="311239"/>
                </a:cubicBezTo>
                <a:cubicBezTo>
                  <a:pt x="532257" y="316643"/>
                  <a:pt x="528556" y="322046"/>
                  <a:pt x="524680" y="327450"/>
                </a:cubicBezTo>
                <a:cubicBezTo>
                  <a:pt x="520803" y="332854"/>
                  <a:pt x="516926" y="337729"/>
                  <a:pt x="513050" y="342076"/>
                </a:cubicBezTo>
                <a:cubicBezTo>
                  <a:pt x="509173" y="346422"/>
                  <a:pt x="505355" y="350005"/>
                  <a:pt x="501596" y="352825"/>
                </a:cubicBezTo>
                <a:cubicBezTo>
                  <a:pt x="497837" y="355644"/>
                  <a:pt x="494312" y="357171"/>
                  <a:pt x="491023" y="357406"/>
                </a:cubicBezTo>
                <a:cubicBezTo>
                  <a:pt x="479980" y="358581"/>
                  <a:pt x="470994" y="357465"/>
                  <a:pt x="464063" y="354058"/>
                </a:cubicBezTo>
                <a:cubicBezTo>
                  <a:pt x="457131" y="350652"/>
                  <a:pt x="452609" y="345894"/>
                  <a:pt x="450494" y="339785"/>
                </a:cubicBezTo>
                <a:cubicBezTo>
                  <a:pt x="448380" y="333676"/>
                  <a:pt x="448908" y="326687"/>
                  <a:pt x="452080" y="318816"/>
                </a:cubicBezTo>
                <a:cubicBezTo>
                  <a:pt x="455252" y="310945"/>
                  <a:pt x="461419" y="303133"/>
                  <a:pt x="470582" y="295380"/>
                </a:cubicBezTo>
                <a:cubicBezTo>
                  <a:pt x="471287" y="294910"/>
                  <a:pt x="471992" y="294322"/>
                  <a:pt x="472697" y="293617"/>
                </a:cubicBezTo>
                <a:cubicBezTo>
                  <a:pt x="473402" y="292913"/>
                  <a:pt x="473989" y="292325"/>
                  <a:pt x="474459" y="291855"/>
                </a:cubicBezTo>
                <a:lnTo>
                  <a:pt x="459773" y="276733"/>
                </a:lnTo>
                <a:lnTo>
                  <a:pt x="457724" y="286569"/>
                </a:lnTo>
                <a:cubicBezTo>
                  <a:pt x="454669" y="295732"/>
                  <a:pt x="448737" y="304778"/>
                  <a:pt x="439926" y="313706"/>
                </a:cubicBezTo>
                <a:cubicBezTo>
                  <a:pt x="431116" y="322634"/>
                  <a:pt x="420954" y="330563"/>
                  <a:pt x="409441" y="337494"/>
                </a:cubicBezTo>
                <a:cubicBezTo>
                  <a:pt x="397929" y="344425"/>
                  <a:pt x="385946" y="349770"/>
                  <a:pt x="373494" y="353530"/>
                </a:cubicBezTo>
                <a:cubicBezTo>
                  <a:pt x="361042" y="357289"/>
                  <a:pt x="349529" y="358581"/>
                  <a:pt x="338956" y="357406"/>
                </a:cubicBezTo>
                <a:cubicBezTo>
                  <a:pt x="326504" y="355997"/>
                  <a:pt x="315461" y="352355"/>
                  <a:pt x="305828" y="346481"/>
                </a:cubicBezTo>
                <a:cubicBezTo>
                  <a:pt x="296196" y="340607"/>
                  <a:pt x="288325" y="332795"/>
                  <a:pt x="282216" y="323045"/>
                </a:cubicBezTo>
                <a:cubicBezTo>
                  <a:pt x="276107" y="313295"/>
                  <a:pt x="272054" y="301723"/>
                  <a:pt x="270057" y="288331"/>
                </a:cubicBezTo>
                <a:cubicBezTo>
                  <a:pt x="268060" y="274939"/>
                  <a:pt x="268471" y="260137"/>
                  <a:pt x="271291" y="243926"/>
                </a:cubicBezTo>
                <a:cubicBezTo>
                  <a:pt x="273405" y="232178"/>
                  <a:pt x="277752" y="221312"/>
                  <a:pt x="284330" y="211326"/>
                </a:cubicBezTo>
                <a:cubicBezTo>
                  <a:pt x="290909" y="201341"/>
                  <a:pt x="298721" y="192530"/>
                  <a:pt x="307767" y="184894"/>
                </a:cubicBezTo>
                <a:cubicBezTo>
                  <a:pt x="316812" y="177258"/>
                  <a:pt x="326622" y="171091"/>
                  <a:pt x="337194" y="166392"/>
                </a:cubicBezTo>
                <a:cubicBezTo>
                  <a:pt x="347767" y="161693"/>
                  <a:pt x="358105" y="158932"/>
                  <a:pt x="368208" y="158110"/>
                </a:cubicBezTo>
                <a:cubicBezTo>
                  <a:pt x="378311" y="157288"/>
                  <a:pt x="387767" y="158521"/>
                  <a:pt x="396578" y="161811"/>
                </a:cubicBezTo>
                <a:cubicBezTo>
                  <a:pt x="405388" y="165100"/>
                  <a:pt x="412496" y="170856"/>
                  <a:pt x="417900" y="179079"/>
                </a:cubicBezTo>
                <a:cubicBezTo>
                  <a:pt x="423773" y="188242"/>
                  <a:pt x="426064" y="198698"/>
                  <a:pt x="424772" y="210445"/>
                </a:cubicBezTo>
                <a:cubicBezTo>
                  <a:pt x="423480" y="222193"/>
                  <a:pt x="419368" y="233999"/>
                  <a:pt x="412437" y="245864"/>
                </a:cubicBezTo>
                <a:cubicBezTo>
                  <a:pt x="405506" y="257729"/>
                  <a:pt x="396167" y="268771"/>
                  <a:pt x="384419" y="278992"/>
                </a:cubicBezTo>
                <a:cubicBezTo>
                  <a:pt x="372672" y="289212"/>
                  <a:pt x="359280" y="297259"/>
                  <a:pt x="344243" y="303133"/>
                </a:cubicBezTo>
                <a:cubicBezTo>
                  <a:pt x="344243" y="303133"/>
                  <a:pt x="343773" y="303368"/>
                  <a:pt x="342833" y="303838"/>
                </a:cubicBezTo>
                <a:cubicBezTo>
                  <a:pt x="345887" y="309477"/>
                  <a:pt x="350058" y="313588"/>
                  <a:pt x="355344" y="316173"/>
                </a:cubicBezTo>
                <a:cubicBezTo>
                  <a:pt x="360630" y="318757"/>
                  <a:pt x="366504" y="320108"/>
                  <a:pt x="372965" y="320226"/>
                </a:cubicBezTo>
                <a:cubicBezTo>
                  <a:pt x="379427" y="320343"/>
                  <a:pt x="386181" y="319345"/>
                  <a:pt x="393230" y="317230"/>
                </a:cubicBezTo>
                <a:cubicBezTo>
                  <a:pt x="400278" y="315115"/>
                  <a:pt x="407151" y="312120"/>
                  <a:pt x="413847" y="308243"/>
                </a:cubicBezTo>
                <a:cubicBezTo>
                  <a:pt x="420543" y="304366"/>
                  <a:pt x="426710" y="299726"/>
                  <a:pt x="432349" y="294322"/>
                </a:cubicBezTo>
                <a:cubicBezTo>
                  <a:pt x="437988" y="288918"/>
                  <a:pt x="442687" y="283045"/>
                  <a:pt x="446446" y="276701"/>
                </a:cubicBezTo>
                <a:cubicBezTo>
                  <a:pt x="449030" y="272472"/>
                  <a:pt x="451380" y="269594"/>
                  <a:pt x="453494" y="268067"/>
                </a:cubicBezTo>
                <a:lnTo>
                  <a:pt x="453887" y="267886"/>
                </a:lnTo>
                <a:lnTo>
                  <a:pt x="447499" y="258199"/>
                </a:lnTo>
                <a:cubicBezTo>
                  <a:pt x="440333" y="244924"/>
                  <a:pt x="436750" y="230651"/>
                  <a:pt x="436750" y="215379"/>
                </a:cubicBezTo>
                <a:cubicBezTo>
                  <a:pt x="436750" y="202927"/>
                  <a:pt x="438864" y="192354"/>
                  <a:pt x="443093" y="183661"/>
                </a:cubicBezTo>
                <a:cubicBezTo>
                  <a:pt x="447322" y="174968"/>
                  <a:pt x="452550" y="167860"/>
                  <a:pt x="458776" y="162339"/>
                </a:cubicBezTo>
                <a:cubicBezTo>
                  <a:pt x="465002" y="156818"/>
                  <a:pt x="471816" y="152824"/>
                  <a:pt x="479217" y="150357"/>
                </a:cubicBezTo>
                <a:cubicBezTo>
                  <a:pt x="486618" y="147890"/>
                  <a:pt x="493490" y="146656"/>
                  <a:pt x="499834" y="146656"/>
                </a:cubicBezTo>
                <a:close/>
                <a:moveTo>
                  <a:pt x="749246" y="45158"/>
                </a:moveTo>
                <a:cubicBezTo>
                  <a:pt x="759114" y="45158"/>
                  <a:pt x="766573" y="47742"/>
                  <a:pt x="771625" y="52911"/>
                </a:cubicBezTo>
                <a:cubicBezTo>
                  <a:pt x="776676" y="58080"/>
                  <a:pt x="779261" y="65540"/>
                  <a:pt x="779378" y="75290"/>
                </a:cubicBezTo>
                <a:cubicBezTo>
                  <a:pt x="779496" y="85041"/>
                  <a:pt x="777205" y="96847"/>
                  <a:pt x="772506" y="110709"/>
                </a:cubicBezTo>
                <a:cubicBezTo>
                  <a:pt x="772036" y="111649"/>
                  <a:pt x="771683" y="112588"/>
                  <a:pt x="771449" y="113528"/>
                </a:cubicBezTo>
                <a:cubicBezTo>
                  <a:pt x="771214" y="114468"/>
                  <a:pt x="770861" y="115525"/>
                  <a:pt x="770391" y="116700"/>
                </a:cubicBezTo>
                <a:cubicBezTo>
                  <a:pt x="778849" y="114586"/>
                  <a:pt x="786309" y="112354"/>
                  <a:pt x="792770" y="110004"/>
                </a:cubicBezTo>
                <a:cubicBezTo>
                  <a:pt x="799231" y="107655"/>
                  <a:pt x="804753" y="105540"/>
                  <a:pt x="809334" y="103660"/>
                </a:cubicBezTo>
                <a:cubicBezTo>
                  <a:pt x="813916" y="101781"/>
                  <a:pt x="817440" y="100371"/>
                  <a:pt x="819907" y="99431"/>
                </a:cubicBezTo>
                <a:cubicBezTo>
                  <a:pt x="822374" y="98491"/>
                  <a:pt x="823960" y="98491"/>
                  <a:pt x="824665" y="99431"/>
                </a:cubicBezTo>
                <a:cubicBezTo>
                  <a:pt x="835472" y="114703"/>
                  <a:pt x="840759" y="127155"/>
                  <a:pt x="840524" y="136788"/>
                </a:cubicBezTo>
                <a:cubicBezTo>
                  <a:pt x="840289" y="146421"/>
                  <a:pt x="834885" y="153117"/>
                  <a:pt x="824312" y="156877"/>
                </a:cubicBezTo>
                <a:cubicBezTo>
                  <a:pt x="817264" y="159461"/>
                  <a:pt x="807866" y="161399"/>
                  <a:pt x="796118" y="162692"/>
                </a:cubicBezTo>
                <a:cubicBezTo>
                  <a:pt x="784371" y="163984"/>
                  <a:pt x="772036" y="164630"/>
                  <a:pt x="759114" y="164630"/>
                </a:cubicBezTo>
                <a:cubicBezTo>
                  <a:pt x="756529" y="178727"/>
                  <a:pt x="754708" y="192765"/>
                  <a:pt x="753651" y="206745"/>
                </a:cubicBezTo>
                <a:cubicBezTo>
                  <a:pt x="752594" y="220724"/>
                  <a:pt x="752065" y="234058"/>
                  <a:pt x="752065" y="246745"/>
                </a:cubicBezTo>
                <a:cubicBezTo>
                  <a:pt x="752065" y="259432"/>
                  <a:pt x="752711" y="271121"/>
                  <a:pt x="754004" y="281811"/>
                </a:cubicBezTo>
                <a:cubicBezTo>
                  <a:pt x="755296" y="292501"/>
                  <a:pt x="757117" y="301488"/>
                  <a:pt x="759466" y="308772"/>
                </a:cubicBezTo>
                <a:cubicBezTo>
                  <a:pt x="760876" y="313706"/>
                  <a:pt x="763871" y="317112"/>
                  <a:pt x="768453" y="318992"/>
                </a:cubicBezTo>
                <a:cubicBezTo>
                  <a:pt x="773035" y="320872"/>
                  <a:pt x="778203" y="321518"/>
                  <a:pt x="783960" y="320930"/>
                </a:cubicBezTo>
                <a:cubicBezTo>
                  <a:pt x="789716" y="320343"/>
                  <a:pt x="795590" y="318522"/>
                  <a:pt x="801581" y="315468"/>
                </a:cubicBezTo>
                <a:cubicBezTo>
                  <a:pt x="807572" y="312413"/>
                  <a:pt x="812917" y="308302"/>
                  <a:pt x="817616" y="303133"/>
                </a:cubicBezTo>
                <a:cubicBezTo>
                  <a:pt x="822080" y="298199"/>
                  <a:pt x="826427" y="295086"/>
                  <a:pt x="830656" y="293794"/>
                </a:cubicBezTo>
                <a:cubicBezTo>
                  <a:pt x="834885" y="292501"/>
                  <a:pt x="838057" y="292736"/>
                  <a:pt x="840171" y="294498"/>
                </a:cubicBezTo>
                <a:cubicBezTo>
                  <a:pt x="842286" y="296261"/>
                  <a:pt x="842815" y="299256"/>
                  <a:pt x="841757" y="303485"/>
                </a:cubicBezTo>
                <a:cubicBezTo>
                  <a:pt x="840700" y="307714"/>
                  <a:pt x="837235" y="312766"/>
                  <a:pt x="831361" y="318640"/>
                </a:cubicBezTo>
                <a:cubicBezTo>
                  <a:pt x="824782" y="324983"/>
                  <a:pt x="818086" y="330740"/>
                  <a:pt x="811273" y="335908"/>
                </a:cubicBezTo>
                <a:cubicBezTo>
                  <a:pt x="804459" y="341077"/>
                  <a:pt x="797469" y="345424"/>
                  <a:pt x="790303" y="348948"/>
                </a:cubicBezTo>
                <a:cubicBezTo>
                  <a:pt x="783137" y="352472"/>
                  <a:pt x="775913" y="354998"/>
                  <a:pt x="768629" y="356525"/>
                </a:cubicBezTo>
                <a:cubicBezTo>
                  <a:pt x="761346" y="358052"/>
                  <a:pt x="754062" y="358346"/>
                  <a:pt x="746779" y="357406"/>
                </a:cubicBezTo>
                <a:cubicBezTo>
                  <a:pt x="734092" y="355997"/>
                  <a:pt x="724458" y="350710"/>
                  <a:pt x="717880" y="341547"/>
                </a:cubicBezTo>
                <a:cubicBezTo>
                  <a:pt x="711301" y="332384"/>
                  <a:pt x="706544" y="320578"/>
                  <a:pt x="703607" y="306129"/>
                </a:cubicBezTo>
                <a:cubicBezTo>
                  <a:pt x="700670" y="291679"/>
                  <a:pt x="699084" y="275115"/>
                  <a:pt x="698849" y="256437"/>
                </a:cubicBezTo>
                <a:cubicBezTo>
                  <a:pt x="698614" y="237758"/>
                  <a:pt x="698614" y="218198"/>
                  <a:pt x="698849" y="197758"/>
                </a:cubicBezTo>
                <a:cubicBezTo>
                  <a:pt x="698849" y="185540"/>
                  <a:pt x="699201" y="172383"/>
                  <a:pt x="699906" y="158286"/>
                </a:cubicBezTo>
                <a:cubicBezTo>
                  <a:pt x="695207" y="157112"/>
                  <a:pt x="690919" y="155761"/>
                  <a:pt x="687043" y="154233"/>
                </a:cubicBezTo>
                <a:cubicBezTo>
                  <a:pt x="683166" y="152706"/>
                  <a:pt x="679936" y="151003"/>
                  <a:pt x="677351" y="149123"/>
                </a:cubicBezTo>
                <a:cubicBezTo>
                  <a:pt x="673827" y="146774"/>
                  <a:pt x="671242" y="144365"/>
                  <a:pt x="669598" y="141899"/>
                </a:cubicBezTo>
                <a:cubicBezTo>
                  <a:pt x="667953" y="139432"/>
                  <a:pt x="667013" y="137082"/>
                  <a:pt x="666778" y="134850"/>
                </a:cubicBezTo>
                <a:cubicBezTo>
                  <a:pt x="666543" y="132618"/>
                  <a:pt x="666837" y="130445"/>
                  <a:pt x="667659" y="128330"/>
                </a:cubicBezTo>
                <a:cubicBezTo>
                  <a:pt x="668482" y="126216"/>
                  <a:pt x="669598" y="124218"/>
                  <a:pt x="671007" y="122339"/>
                </a:cubicBezTo>
                <a:cubicBezTo>
                  <a:pt x="671242" y="122104"/>
                  <a:pt x="674297" y="122104"/>
                  <a:pt x="680170" y="122339"/>
                </a:cubicBezTo>
                <a:cubicBezTo>
                  <a:pt x="686044" y="122574"/>
                  <a:pt x="693093" y="122809"/>
                  <a:pt x="701316" y="123044"/>
                </a:cubicBezTo>
                <a:cubicBezTo>
                  <a:pt x="702021" y="113881"/>
                  <a:pt x="702726" y="105188"/>
                  <a:pt x="703430" y="96964"/>
                </a:cubicBezTo>
                <a:cubicBezTo>
                  <a:pt x="704135" y="88741"/>
                  <a:pt x="704958" y="81458"/>
                  <a:pt x="705897" y="75114"/>
                </a:cubicBezTo>
                <a:cubicBezTo>
                  <a:pt x="706837" y="68770"/>
                  <a:pt x="707836" y="63660"/>
                  <a:pt x="708893" y="59783"/>
                </a:cubicBezTo>
                <a:cubicBezTo>
                  <a:pt x="709950" y="55907"/>
                  <a:pt x="711066" y="53734"/>
                  <a:pt x="712241" y="53264"/>
                </a:cubicBezTo>
                <a:cubicBezTo>
                  <a:pt x="727043" y="47860"/>
                  <a:pt x="739378" y="45158"/>
                  <a:pt x="749246" y="45158"/>
                </a:cubicBezTo>
                <a:close/>
                <a:moveTo>
                  <a:pt x="245121" y="47"/>
                </a:moveTo>
                <a:cubicBezTo>
                  <a:pt x="248293" y="-188"/>
                  <a:pt x="250583" y="459"/>
                  <a:pt x="251993" y="1986"/>
                </a:cubicBezTo>
                <a:cubicBezTo>
                  <a:pt x="253403" y="3513"/>
                  <a:pt x="253814" y="5510"/>
                  <a:pt x="253227" y="7977"/>
                </a:cubicBezTo>
                <a:cubicBezTo>
                  <a:pt x="252639" y="10444"/>
                  <a:pt x="250818" y="12735"/>
                  <a:pt x="247764" y="14849"/>
                </a:cubicBezTo>
                <a:cubicBezTo>
                  <a:pt x="244710" y="16964"/>
                  <a:pt x="242360" y="19842"/>
                  <a:pt x="240716" y="23484"/>
                </a:cubicBezTo>
                <a:cubicBezTo>
                  <a:pt x="239071" y="27125"/>
                  <a:pt x="237779" y="31413"/>
                  <a:pt x="236839" y="36347"/>
                </a:cubicBezTo>
                <a:cubicBezTo>
                  <a:pt x="270672" y="44805"/>
                  <a:pt x="299512" y="48212"/>
                  <a:pt x="323359" y="46568"/>
                </a:cubicBezTo>
                <a:cubicBezTo>
                  <a:pt x="347207" y="44923"/>
                  <a:pt x="365826" y="37404"/>
                  <a:pt x="379219" y="24012"/>
                </a:cubicBezTo>
                <a:cubicBezTo>
                  <a:pt x="382743" y="20488"/>
                  <a:pt x="386150" y="18550"/>
                  <a:pt x="389439" y="18197"/>
                </a:cubicBezTo>
                <a:cubicBezTo>
                  <a:pt x="392728" y="17845"/>
                  <a:pt x="395136" y="18550"/>
                  <a:pt x="396664" y="20312"/>
                </a:cubicBezTo>
                <a:cubicBezTo>
                  <a:pt x="398191" y="22074"/>
                  <a:pt x="398602" y="24776"/>
                  <a:pt x="397897" y="28418"/>
                </a:cubicBezTo>
                <a:cubicBezTo>
                  <a:pt x="397192" y="32059"/>
                  <a:pt x="394490" y="36230"/>
                  <a:pt x="389791" y="40929"/>
                </a:cubicBezTo>
                <a:cubicBezTo>
                  <a:pt x="380863" y="49622"/>
                  <a:pt x="370937" y="57669"/>
                  <a:pt x="360011" y="65070"/>
                </a:cubicBezTo>
                <a:cubicBezTo>
                  <a:pt x="349086" y="72471"/>
                  <a:pt x="337221" y="78873"/>
                  <a:pt x="324416" y="84277"/>
                </a:cubicBezTo>
                <a:cubicBezTo>
                  <a:pt x="311612" y="89681"/>
                  <a:pt x="298102" y="93792"/>
                  <a:pt x="283888" y="96612"/>
                </a:cubicBezTo>
                <a:cubicBezTo>
                  <a:pt x="269673" y="99431"/>
                  <a:pt x="254930" y="100606"/>
                  <a:pt x="239658" y="100136"/>
                </a:cubicBezTo>
                <a:cubicBezTo>
                  <a:pt x="241303" y="114703"/>
                  <a:pt x="242948" y="130268"/>
                  <a:pt x="244592" y="146832"/>
                </a:cubicBezTo>
                <a:cubicBezTo>
                  <a:pt x="246237" y="163396"/>
                  <a:pt x="247059" y="180841"/>
                  <a:pt x="247059" y="199168"/>
                </a:cubicBezTo>
                <a:cubicBezTo>
                  <a:pt x="247059" y="222663"/>
                  <a:pt x="243887" y="244572"/>
                  <a:pt x="237544" y="264895"/>
                </a:cubicBezTo>
                <a:cubicBezTo>
                  <a:pt x="231200" y="285218"/>
                  <a:pt x="222331" y="302663"/>
                  <a:pt x="210936" y="317230"/>
                </a:cubicBezTo>
                <a:cubicBezTo>
                  <a:pt x="199541" y="331797"/>
                  <a:pt x="186090" y="342781"/>
                  <a:pt x="170583" y="350182"/>
                </a:cubicBezTo>
                <a:cubicBezTo>
                  <a:pt x="155076" y="357583"/>
                  <a:pt x="138160" y="359873"/>
                  <a:pt x="119834" y="357054"/>
                </a:cubicBezTo>
                <a:cubicBezTo>
                  <a:pt x="106207" y="354939"/>
                  <a:pt x="94988" y="350652"/>
                  <a:pt x="86177" y="344190"/>
                </a:cubicBezTo>
                <a:cubicBezTo>
                  <a:pt x="77367" y="337729"/>
                  <a:pt x="70788" y="330505"/>
                  <a:pt x="66441" y="322516"/>
                </a:cubicBezTo>
                <a:cubicBezTo>
                  <a:pt x="62095" y="314528"/>
                  <a:pt x="59804" y="306422"/>
                  <a:pt x="59569" y="298199"/>
                </a:cubicBezTo>
                <a:cubicBezTo>
                  <a:pt x="59334" y="289976"/>
                  <a:pt x="60979" y="283162"/>
                  <a:pt x="64503" y="277758"/>
                </a:cubicBezTo>
                <a:cubicBezTo>
                  <a:pt x="66853" y="274234"/>
                  <a:pt x="70024" y="271062"/>
                  <a:pt x="74019" y="268243"/>
                </a:cubicBezTo>
                <a:cubicBezTo>
                  <a:pt x="78013" y="265423"/>
                  <a:pt x="82535" y="263485"/>
                  <a:pt x="87587" y="262428"/>
                </a:cubicBezTo>
                <a:cubicBezTo>
                  <a:pt x="92638" y="261371"/>
                  <a:pt x="98042" y="261429"/>
                  <a:pt x="103798" y="262604"/>
                </a:cubicBezTo>
                <a:cubicBezTo>
                  <a:pt x="109555" y="263779"/>
                  <a:pt x="115487" y="266598"/>
                  <a:pt x="121596" y="271062"/>
                </a:cubicBezTo>
                <a:cubicBezTo>
                  <a:pt x="123006" y="272237"/>
                  <a:pt x="123534" y="274410"/>
                  <a:pt x="123182" y="277582"/>
                </a:cubicBezTo>
                <a:cubicBezTo>
                  <a:pt x="122829" y="280754"/>
                  <a:pt x="122183" y="284513"/>
                  <a:pt x="121243" y="288860"/>
                </a:cubicBezTo>
                <a:cubicBezTo>
                  <a:pt x="120304" y="293206"/>
                  <a:pt x="119364" y="297729"/>
                  <a:pt x="118424" y="302428"/>
                </a:cubicBezTo>
                <a:cubicBezTo>
                  <a:pt x="117484" y="307127"/>
                  <a:pt x="117132" y="311532"/>
                  <a:pt x="117367" y="315644"/>
                </a:cubicBezTo>
                <a:cubicBezTo>
                  <a:pt x="117602" y="319756"/>
                  <a:pt x="118776" y="323339"/>
                  <a:pt x="120891" y="326393"/>
                </a:cubicBezTo>
                <a:cubicBezTo>
                  <a:pt x="123006" y="329447"/>
                  <a:pt x="126647" y="331327"/>
                  <a:pt x="131816" y="332032"/>
                </a:cubicBezTo>
                <a:cubicBezTo>
                  <a:pt x="137455" y="332737"/>
                  <a:pt x="142918" y="329741"/>
                  <a:pt x="148204" y="323045"/>
                </a:cubicBezTo>
                <a:cubicBezTo>
                  <a:pt x="153490" y="316349"/>
                  <a:pt x="158189" y="306540"/>
                  <a:pt x="162301" y="293617"/>
                </a:cubicBezTo>
                <a:cubicBezTo>
                  <a:pt x="166413" y="280695"/>
                  <a:pt x="169643" y="265071"/>
                  <a:pt x="171993" y="246745"/>
                </a:cubicBezTo>
                <a:cubicBezTo>
                  <a:pt x="174342" y="228419"/>
                  <a:pt x="175517" y="207978"/>
                  <a:pt x="175517" y="185423"/>
                </a:cubicBezTo>
                <a:cubicBezTo>
                  <a:pt x="175517" y="167802"/>
                  <a:pt x="176104" y="151120"/>
                  <a:pt x="177279" y="135379"/>
                </a:cubicBezTo>
                <a:cubicBezTo>
                  <a:pt x="178454" y="119637"/>
                  <a:pt x="180568" y="104953"/>
                  <a:pt x="183623" y="91326"/>
                </a:cubicBezTo>
                <a:cubicBezTo>
                  <a:pt x="177514" y="89681"/>
                  <a:pt x="171523" y="87566"/>
                  <a:pt x="165649" y="84982"/>
                </a:cubicBezTo>
                <a:cubicBezTo>
                  <a:pt x="150612" y="79108"/>
                  <a:pt x="136045" y="74703"/>
                  <a:pt x="121948" y="71766"/>
                </a:cubicBezTo>
                <a:cubicBezTo>
                  <a:pt x="107851" y="68829"/>
                  <a:pt x="95047" y="67889"/>
                  <a:pt x="83534" y="68947"/>
                </a:cubicBezTo>
                <a:cubicBezTo>
                  <a:pt x="72021" y="70004"/>
                  <a:pt x="62212" y="73469"/>
                  <a:pt x="54107" y="79343"/>
                </a:cubicBezTo>
                <a:cubicBezTo>
                  <a:pt x="46001" y="85217"/>
                  <a:pt x="40303" y="93910"/>
                  <a:pt x="37014" y="105423"/>
                </a:cubicBezTo>
                <a:cubicBezTo>
                  <a:pt x="33725" y="117405"/>
                  <a:pt x="32432" y="127801"/>
                  <a:pt x="33137" y="136612"/>
                </a:cubicBezTo>
                <a:cubicBezTo>
                  <a:pt x="33842" y="145423"/>
                  <a:pt x="35898" y="152706"/>
                  <a:pt x="39305" y="158462"/>
                </a:cubicBezTo>
                <a:cubicBezTo>
                  <a:pt x="42711" y="164219"/>
                  <a:pt x="47117" y="168330"/>
                  <a:pt x="52521" y="170797"/>
                </a:cubicBezTo>
                <a:cubicBezTo>
                  <a:pt x="57924" y="173264"/>
                  <a:pt x="63622" y="173969"/>
                  <a:pt x="69613" y="172912"/>
                </a:cubicBezTo>
                <a:cubicBezTo>
                  <a:pt x="75604" y="171855"/>
                  <a:pt x="81419" y="168976"/>
                  <a:pt x="87058" y="164277"/>
                </a:cubicBezTo>
                <a:cubicBezTo>
                  <a:pt x="92697" y="159579"/>
                  <a:pt x="97631" y="152882"/>
                  <a:pt x="101860" y="144189"/>
                </a:cubicBezTo>
                <a:cubicBezTo>
                  <a:pt x="104679" y="138081"/>
                  <a:pt x="108497" y="133499"/>
                  <a:pt x="113314" y="130445"/>
                </a:cubicBezTo>
                <a:cubicBezTo>
                  <a:pt x="118130" y="127390"/>
                  <a:pt x="123123" y="125922"/>
                  <a:pt x="128292" y="126039"/>
                </a:cubicBezTo>
                <a:cubicBezTo>
                  <a:pt x="133461" y="126157"/>
                  <a:pt x="138512" y="127860"/>
                  <a:pt x="143446" y="131150"/>
                </a:cubicBezTo>
                <a:cubicBezTo>
                  <a:pt x="148380" y="134439"/>
                  <a:pt x="152492" y="139373"/>
                  <a:pt x="155781" y="145951"/>
                </a:cubicBezTo>
                <a:cubicBezTo>
                  <a:pt x="158366" y="150885"/>
                  <a:pt x="158894" y="156700"/>
                  <a:pt x="157367" y="163396"/>
                </a:cubicBezTo>
                <a:cubicBezTo>
                  <a:pt x="155840" y="170092"/>
                  <a:pt x="152668" y="176612"/>
                  <a:pt x="147852" y="182956"/>
                </a:cubicBezTo>
                <a:cubicBezTo>
                  <a:pt x="143035" y="189300"/>
                  <a:pt x="136691" y="195056"/>
                  <a:pt x="128821" y="200225"/>
                </a:cubicBezTo>
                <a:cubicBezTo>
                  <a:pt x="120950" y="205394"/>
                  <a:pt x="112080" y="209035"/>
                  <a:pt x="102213" y="211150"/>
                </a:cubicBezTo>
                <a:cubicBezTo>
                  <a:pt x="88350" y="214204"/>
                  <a:pt x="74547" y="213676"/>
                  <a:pt x="60803" y="209564"/>
                </a:cubicBezTo>
                <a:cubicBezTo>
                  <a:pt x="47058" y="205452"/>
                  <a:pt x="35134" y="198521"/>
                  <a:pt x="25031" y="188771"/>
                </a:cubicBezTo>
                <a:cubicBezTo>
                  <a:pt x="14929" y="179021"/>
                  <a:pt x="7645" y="166803"/>
                  <a:pt x="3181" y="152119"/>
                </a:cubicBezTo>
                <a:cubicBezTo>
                  <a:pt x="-1283" y="137434"/>
                  <a:pt x="-1048" y="121047"/>
                  <a:pt x="3886" y="102956"/>
                </a:cubicBezTo>
                <a:cubicBezTo>
                  <a:pt x="9055" y="84394"/>
                  <a:pt x="18218" y="68535"/>
                  <a:pt x="31375" y="55378"/>
                </a:cubicBezTo>
                <a:cubicBezTo>
                  <a:pt x="44532" y="42221"/>
                  <a:pt x="59628" y="32059"/>
                  <a:pt x="76662" y="24893"/>
                </a:cubicBezTo>
                <a:cubicBezTo>
                  <a:pt x="93696" y="17727"/>
                  <a:pt x="111728" y="13675"/>
                  <a:pt x="130759" y="12735"/>
                </a:cubicBezTo>
                <a:cubicBezTo>
                  <a:pt x="149790" y="11795"/>
                  <a:pt x="167646" y="14262"/>
                  <a:pt x="184328" y="20136"/>
                </a:cubicBezTo>
                <a:cubicBezTo>
                  <a:pt x="188792" y="21780"/>
                  <a:pt x="193197" y="23307"/>
                  <a:pt x="197544" y="24717"/>
                </a:cubicBezTo>
                <a:cubicBezTo>
                  <a:pt x="201890" y="26127"/>
                  <a:pt x="206178" y="27537"/>
                  <a:pt x="210407" y="28946"/>
                </a:cubicBezTo>
                <a:cubicBezTo>
                  <a:pt x="216751" y="20018"/>
                  <a:pt x="224621" y="12030"/>
                  <a:pt x="234019" y="4981"/>
                </a:cubicBezTo>
                <a:cubicBezTo>
                  <a:pt x="238249" y="1927"/>
                  <a:pt x="241949" y="282"/>
                  <a:pt x="245121" y="4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Text To Outline"/>
          <p:cNvSpPr/>
          <p:nvPr/>
        </p:nvSpPr>
        <p:spPr>
          <a:xfrm>
            <a:off x="2707177" y="3843012"/>
            <a:ext cx="842286" cy="358220"/>
          </a:xfrm>
          <a:custGeom>
            <a:avLst/>
            <a:gdLst/>
            <a:ahLst/>
            <a:cxnLst/>
            <a:rect l="l" t="t" r="r" b="b"/>
            <a:pathLst>
              <a:path w="842286" h="358220">
                <a:moveTo>
                  <a:pt x="483622" y="188595"/>
                </a:moveTo>
                <a:cubicBezTo>
                  <a:pt x="475634" y="188595"/>
                  <a:pt x="469055" y="190709"/>
                  <a:pt x="463886" y="194938"/>
                </a:cubicBezTo>
                <a:cubicBezTo>
                  <a:pt x="458717" y="199168"/>
                  <a:pt x="456133" y="205981"/>
                  <a:pt x="456133" y="215379"/>
                </a:cubicBezTo>
                <a:cubicBezTo>
                  <a:pt x="456133" y="227597"/>
                  <a:pt x="458835" y="239814"/>
                  <a:pt x="464239" y="252031"/>
                </a:cubicBezTo>
                <a:cubicBezTo>
                  <a:pt x="469643" y="264249"/>
                  <a:pt x="476926" y="274586"/>
                  <a:pt x="486089" y="283045"/>
                </a:cubicBezTo>
                <a:cubicBezTo>
                  <a:pt x="494312" y="276936"/>
                  <a:pt x="502594" y="271473"/>
                  <a:pt x="510935" y="266657"/>
                </a:cubicBezTo>
                <a:cubicBezTo>
                  <a:pt x="519276" y="261840"/>
                  <a:pt x="527205" y="257670"/>
                  <a:pt x="534724" y="254146"/>
                </a:cubicBezTo>
                <a:cubicBezTo>
                  <a:pt x="530025" y="240519"/>
                  <a:pt x="525737" y="229417"/>
                  <a:pt x="521860" y="220842"/>
                </a:cubicBezTo>
                <a:cubicBezTo>
                  <a:pt x="517984" y="212266"/>
                  <a:pt x="514107" y="205629"/>
                  <a:pt x="510230" y="200930"/>
                </a:cubicBezTo>
                <a:cubicBezTo>
                  <a:pt x="506354" y="196231"/>
                  <a:pt x="502242" y="193000"/>
                  <a:pt x="497895" y="191238"/>
                </a:cubicBezTo>
                <a:cubicBezTo>
                  <a:pt x="493549" y="189476"/>
                  <a:pt x="488791" y="188595"/>
                  <a:pt x="483622" y="188595"/>
                </a:cubicBezTo>
                <a:close/>
                <a:moveTo>
                  <a:pt x="365741" y="178022"/>
                </a:moveTo>
                <a:cubicBezTo>
                  <a:pt x="361981" y="179197"/>
                  <a:pt x="358222" y="182897"/>
                  <a:pt x="354463" y="189123"/>
                </a:cubicBezTo>
                <a:cubicBezTo>
                  <a:pt x="350704" y="195350"/>
                  <a:pt x="347180" y="204101"/>
                  <a:pt x="343890" y="215379"/>
                </a:cubicBezTo>
                <a:cubicBezTo>
                  <a:pt x="340601" y="226657"/>
                  <a:pt x="338017" y="240284"/>
                  <a:pt x="336137" y="256260"/>
                </a:cubicBezTo>
                <a:cubicBezTo>
                  <a:pt x="334962" y="266128"/>
                  <a:pt x="334962" y="274939"/>
                  <a:pt x="336137" y="282692"/>
                </a:cubicBezTo>
                <a:cubicBezTo>
                  <a:pt x="345535" y="276114"/>
                  <a:pt x="353347" y="267949"/>
                  <a:pt x="359573" y="258199"/>
                </a:cubicBezTo>
                <a:cubicBezTo>
                  <a:pt x="365799" y="248448"/>
                  <a:pt x="370498" y="238639"/>
                  <a:pt x="373670" y="228771"/>
                </a:cubicBezTo>
                <a:cubicBezTo>
                  <a:pt x="376842" y="218903"/>
                  <a:pt x="378545" y="209740"/>
                  <a:pt x="378780" y="201282"/>
                </a:cubicBezTo>
                <a:cubicBezTo>
                  <a:pt x="379015" y="192824"/>
                  <a:pt x="377841" y="186598"/>
                  <a:pt x="375256" y="182604"/>
                </a:cubicBezTo>
                <a:cubicBezTo>
                  <a:pt x="372672" y="178374"/>
                  <a:pt x="369500" y="176847"/>
                  <a:pt x="365741" y="178022"/>
                </a:cubicBezTo>
                <a:close/>
                <a:moveTo>
                  <a:pt x="499834" y="146656"/>
                </a:moveTo>
                <a:cubicBezTo>
                  <a:pt x="509702" y="146656"/>
                  <a:pt x="518688" y="148183"/>
                  <a:pt x="526794" y="151238"/>
                </a:cubicBezTo>
                <a:cubicBezTo>
                  <a:pt x="534900" y="154292"/>
                  <a:pt x="542183" y="158521"/>
                  <a:pt x="548645" y="163925"/>
                </a:cubicBezTo>
                <a:cubicBezTo>
                  <a:pt x="555106" y="169329"/>
                  <a:pt x="560921" y="175731"/>
                  <a:pt x="566090" y="183132"/>
                </a:cubicBezTo>
                <a:cubicBezTo>
                  <a:pt x="571258" y="190533"/>
                  <a:pt x="575723" y="198463"/>
                  <a:pt x="579482" y="206921"/>
                </a:cubicBezTo>
                <a:cubicBezTo>
                  <a:pt x="580656" y="205041"/>
                  <a:pt x="581949" y="202985"/>
                  <a:pt x="583358" y="200753"/>
                </a:cubicBezTo>
                <a:cubicBezTo>
                  <a:pt x="584768" y="198521"/>
                  <a:pt x="586178" y="196231"/>
                  <a:pt x="587587" y="193881"/>
                </a:cubicBezTo>
                <a:cubicBezTo>
                  <a:pt x="590877" y="188712"/>
                  <a:pt x="594049" y="183426"/>
                  <a:pt x="597103" y="178022"/>
                </a:cubicBezTo>
                <a:cubicBezTo>
                  <a:pt x="600157" y="172618"/>
                  <a:pt x="602977" y="167743"/>
                  <a:pt x="605561" y="163396"/>
                </a:cubicBezTo>
                <a:cubicBezTo>
                  <a:pt x="608146" y="159050"/>
                  <a:pt x="610671" y="155467"/>
                  <a:pt x="613138" y="152647"/>
                </a:cubicBezTo>
                <a:cubicBezTo>
                  <a:pt x="615605" y="149828"/>
                  <a:pt x="618013" y="148301"/>
                  <a:pt x="620363" y="148066"/>
                </a:cubicBezTo>
                <a:cubicBezTo>
                  <a:pt x="633990" y="146656"/>
                  <a:pt x="645444" y="147537"/>
                  <a:pt x="654724" y="150709"/>
                </a:cubicBezTo>
                <a:cubicBezTo>
                  <a:pt x="664005" y="153881"/>
                  <a:pt x="670407" y="158580"/>
                  <a:pt x="673932" y="164806"/>
                </a:cubicBezTo>
                <a:cubicBezTo>
                  <a:pt x="677456" y="171032"/>
                  <a:pt x="677808" y="178492"/>
                  <a:pt x="674989" y="187185"/>
                </a:cubicBezTo>
                <a:cubicBezTo>
                  <a:pt x="672169" y="195878"/>
                  <a:pt x="665356" y="205276"/>
                  <a:pt x="654548" y="215379"/>
                </a:cubicBezTo>
                <a:cubicBezTo>
                  <a:pt x="644680" y="224777"/>
                  <a:pt x="634577" y="233059"/>
                  <a:pt x="624240" y="240225"/>
                </a:cubicBezTo>
                <a:cubicBezTo>
                  <a:pt x="613902" y="247391"/>
                  <a:pt x="604152" y="253558"/>
                  <a:pt x="594988" y="258727"/>
                </a:cubicBezTo>
                <a:cubicBezTo>
                  <a:pt x="599922" y="274939"/>
                  <a:pt x="605972" y="288096"/>
                  <a:pt x="613138" y="298199"/>
                </a:cubicBezTo>
                <a:cubicBezTo>
                  <a:pt x="620304" y="308302"/>
                  <a:pt x="627588" y="315703"/>
                  <a:pt x="634989" y="320402"/>
                </a:cubicBezTo>
                <a:cubicBezTo>
                  <a:pt x="642390" y="325101"/>
                  <a:pt x="649497" y="327215"/>
                  <a:pt x="656310" y="326745"/>
                </a:cubicBezTo>
                <a:cubicBezTo>
                  <a:pt x="663124" y="326275"/>
                  <a:pt x="668880" y="323456"/>
                  <a:pt x="673579" y="318287"/>
                </a:cubicBezTo>
                <a:cubicBezTo>
                  <a:pt x="678513" y="312883"/>
                  <a:pt x="683036" y="309477"/>
                  <a:pt x="687148" y="308067"/>
                </a:cubicBezTo>
                <a:cubicBezTo>
                  <a:pt x="691259" y="306657"/>
                  <a:pt x="694255" y="306833"/>
                  <a:pt x="696134" y="308596"/>
                </a:cubicBezTo>
                <a:cubicBezTo>
                  <a:pt x="698014" y="310358"/>
                  <a:pt x="698308" y="313412"/>
                  <a:pt x="697015" y="317759"/>
                </a:cubicBezTo>
                <a:cubicBezTo>
                  <a:pt x="695723" y="322105"/>
                  <a:pt x="691905" y="327450"/>
                  <a:pt x="685562" y="333794"/>
                </a:cubicBezTo>
                <a:cubicBezTo>
                  <a:pt x="675459" y="343662"/>
                  <a:pt x="663124" y="350593"/>
                  <a:pt x="648557" y="354587"/>
                </a:cubicBezTo>
                <a:cubicBezTo>
                  <a:pt x="633990" y="358581"/>
                  <a:pt x="618953" y="359169"/>
                  <a:pt x="603447" y="356349"/>
                </a:cubicBezTo>
                <a:cubicBezTo>
                  <a:pt x="596633" y="355174"/>
                  <a:pt x="590348" y="352649"/>
                  <a:pt x="584592" y="348772"/>
                </a:cubicBezTo>
                <a:cubicBezTo>
                  <a:pt x="578836" y="344895"/>
                  <a:pt x="573608" y="340138"/>
                  <a:pt x="568909" y="334499"/>
                </a:cubicBezTo>
                <a:cubicBezTo>
                  <a:pt x="564210" y="328860"/>
                  <a:pt x="560040" y="322458"/>
                  <a:pt x="556398" y="315292"/>
                </a:cubicBezTo>
                <a:cubicBezTo>
                  <a:pt x="552756" y="308126"/>
                  <a:pt x="549643" y="300783"/>
                  <a:pt x="547059" y="293265"/>
                </a:cubicBezTo>
                <a:cubicBezTo>
                  <a:pt x="545179" y="295849"/>
                  <a:pt x="543299" y="298669"/>
                  <a:pt x="541420" y="301723"/>
                </a:cubicBezTo>
                <a:cubicBezTo>
                  <a:pt x="539540" y="304778"/>
                  <a:pt x="537661" y="307949"/>
                  <a:pt x="535781" y="311239"/>
                </a:cubicBezTo>
                <a:cubicBezTo>
                  <a:pt x="532257" y="316643"/>
                  <a:pt x="528556" y="322046"/>
                  <a:pt x="524680" y="327450"/>
                </a:cubicBezTo>
                <a:cubicBezTo>
                  <a:pt x="520803" y="332854"/>
                  <a:pt x="516926" y="337729"/>
                  <a:pt x="513050" y="342076"/>
                </a:cubicBezTo>
                <a:cubicBezTo>
                  <a:pt x="509173" y="346422"/>
                  <a:pt x="505355" y="350005"/>
                  <a:pt x="501596" y="352825"/>
                </a:cubicBezTo>
                <a:cubicBezTo>
                  <a:pt x="497837" y="355644"/>
                  <a:pt x="494312" y="357171"/>
                  <a:pt x="491023" y="357406"/>
                </a:cubicBezTo>
                <a:cubicBezTo>
                  <a:pt x="479980" y="358581"/>
                  <a:pt x="470994" y="357465"/>
                  <a:pt x="464063" y="354058"/>
                </a:cubicBezTo>
                <a:cubicBezTo>
                  <a:pt x="457131" y="350652"/>
                  <a:pt x="452609" y="345894"/>
                  <a:pt x="450494" y="339785"/>
                </a:cubicBezTo>
                <a:cubicBezTo>
                  <a:pt x="448380" y="333676"/>
                  <a:pt x="448908" y="326687"/>
                  <a:pt x="452080" y="318816"/>
                </a:cubicBezTo>
                <a:cubicBezTo>
                  <a:pt x="455252" y="310945"/>
                  <a:pt x="461419" y="303133"/>
                  <a:pt x="470582" y="295380"/>
                </a:cubicBezTo>
                <a:cubicBezTo>
                  <a:pt x="471287" y="294910"/>
                  <a:pt x="471992" y="294322"/>
                  <a:pt x="472697" y="293617"/>
                </a:cubicBezTo>
                <a:cubicBezTo>
                  <a:pt x="473402" y="292913"/>
                  <a:pt x="473989" y="292325"/>
                  <a:pt x="474459" y="291855"/>
                </a:cubicBezTo>
                <a:lnTo>
                  <a:pt x="459773" y="276733"/>
                </a:lnTo>
                <a:lnTo>
                  <a:pt x="457724" y="286569"/>
                </a:lnTo>
                <a:cubicBezTo>
                  <a:pt x="454669" y="295732"/>
                  <a:pt x="448737" y="304778"/>
                  <a:pt x="439926" y="313706"/>
                </a:cubicBezTo>
                <a:cubicBezTo>
                  <a:pt x="431116" y="322634"/>
                  <a:pt x="420954" y="330563"/>
                  <a:pt x="409441" y="337494"/>
                </a:cubicBezTo>
                <a:cubicBezTo>
                  <a:pt x="397929" y="344425"/>
                  <a:pt x="385946" y="349770"/>
                  <a:pt x="373494" y="353530"/>
                </a:cubicBezTo>
                <a:cubicBezTo>
                  <a:pt x="361042" y="357289"/>
                  <a:pt x="349529" y="358581"/>
                  <a:pt x="338956" y="357406"/>
                </a:cubicBezTo>
                <a:cubicBezTo>
                  <a:pt x="326504" y="355997"/>
                  <a:pt x="315461" y="352355"/>
                  <a:pt x="305828" y="346481"/>
                </a:cubicBezTo>
                <a:cubicBezTo>
                  <a:pt x="296196" y="340607"/>
                  <a:pt x="288325" y="332795"/>
                  <a:pt x="282216" y="323045"/>
                </a:cubicBezTo>
                <a:cubicBezTo>
                  <a:pt x="276107" y="313295"/>
                  <a:pt x="272054" y="301723"/>
                  <a:pt x="270057" y="288331"/>
                </a:cubicBezTo>
                <a:cubicBezTo>
                  <a:pt x="268060" y="274939"/>
                  <a:pt x="268471" y="260137"/>
                  <a:pt x="271291" y="243926"/>
                </a:cubicBezTo>
                <a:cubicBezTo>
                  <a:pt x="273405" y="232178"/>
                  <a:pt x="277752" y="221312"/>
                  <a:pt x="284330" y="211326"/>
                </a:cubicBezTo>
                <a:cubicBezTo>
                  <a:pt x="290909" y="201341"/>
                  <a:pt x="298721" y="192530"/>
                  <a:pt x="307767" y="184894"/>
                </a:cubicBezTo>
                <a:cubicBezTo>
                  <a:pt x="316812" y="177258"/>
                  <a:pt x="326622" y="171091"/>
                  <a:pt x="337194" y="166392"/>
                </a:cubicBezTo>
                <a:cubicBezTo>
                  <a:pt x="347767" y="161693"/>
                  <a:pt x="358105" y="158932"/>
                  <a:pt x="368208" y="158110"/>
                </a:cubicBezTo>
                <a:cubicBezTo>
                  <a:pt x="378311" y="157288"/>
                  <a:pt x="387767" y="158521"/>
                  <a:pt x="396578" y="161811"/>
                </a:cubicBezTo>
                <a:cubicBezTo>
                  <a:pt x="405388" y="165100"/>
                  <a:pt x="412496" y="170856"/>
                  <a:pt x="417900" y="179079"/>
                </a:cubicBezTo>
                <a:cubicBezTo>
                  <a:pt x="423773" y="188242"/>
                  <a:pt x="426064" y="198698"/>
                  <a:pt x="424772" y="210445"/>
                </a:cubicBezTo>
                <a:cubicBezTo>
                  <a:pt x="423480" y="222193"/>
                  <a:pt x="419368" y="233999"/>
                  <a:pt x="412437" y="245864"/>
                </a:cubicBezTo>
                <a:cubicBezTo>
                  <a:pt x="405506" y="257729"/>
                  <a:pt x="396167" y="268771"/>
                  <a:pt x="384419" y="278992"/>
                </a:cubicBezTo>
                <a:cubicBezTo>
                  <a:pt x="372672" y="289212"/>
                  <a:pt x="359280" y="297259"/>
                  <a:pt x="344243" y="303133"/>
                </a:cubicBezTo>
                <a:cubicBezTo>
                  <a:pt x="344243" y="303133"/>
                  <a:pt x="343773" y="303368"/>
                  <a:pt x="342833" y="303838"/>
                </a:cubicBezTo>
                <a:cubicBezTo>
                  <a:pt x="345887" y="309477"/>
                  <a:pt x="350058" y="313588"/>
                  <a:pt x="355344" y="316173"/>
                </a:cubicBezTo>
                <a:cubicBezTo>
                  <a:pt x="360630" y="318757"/>
                  <a:pt x="366504" y="320108"/>
                  <a:pt x="372965" y="320226"/>
                </a:cubicBezTo>
                <a:cubicBezTo>
                  <a:pt x="379427" y="320343"/>
                  <a:pt x="386181" y="319345"/>
                  <a:pt x="393230" y="317230"/>
                </a:cubicBezTo>
                <a:cubicBezTo>
                  <a:pt x="400278" y="315115"/>
                  <a:pt x="407151" y="312120"/>
                  <a:pt x="413847" y="308243"/>
                </a:cubicBezTo>
                <a:cubicBezTo>
                  <a:pt x="420543" y="304366"/>
                  <a:pt x="426710" y="299726"/>
                  <a:pt x="432349" y="294322"/>
                </a:cubicBezTo>
                <a:cubicBezTo>
                  <a:pt x="437988" y="288918"/>
                  <a:pt x="442687" y="283045"/>
                  <a:pt x="446446" y="276701"/>
                </a:cubicBezTo>
                <a:cubicBezTo>
                  <a:pt x="449030" y="272472"/>
                  <a:pt x="451380" y="269594"/>
                  <a:pt x="453494" y="268067"/>
                </a:cubicBezTo>
                <a:lnTo>
                  <a:pt x="453887" y="267886"/>
                </a:lnTo>
                <a:lnTo>
                  <a:pt x="447499" y="258199"/>
                </a:lnTo>
                <a:cubicBezTo>
                  <a:pt x="440333" y="244924"/>
                  <a:pt x="436750" y="230651"/>
                  <a:pt x="436750" y="215379"/>
                </a:cubicBezTo>
                <a:cubicBezTo>
                  <a:pt x="436750" y="202927"/>
                  <a:pt x="438864" y="192354"/>
                  <a:pt x="443093" y="183661"/>
                </a:cubicBezTo>
                <a:cubicBezTo>
                  <a:pt x="447322" y="174968"/>
                  <a:pt x="452550" y="167860"/>
                  <a:pt x="458776" y="162339"/>
                </a:cubicBezTo>
                <a:cubicBezTo>
                  <a:pt x="465002" y="156818"/>
                  <a:pt x="471816" y="152824"/>
                  <a:pt x="479217" y="150357"/>
                </a:cubicBezTo>
                <a:cubicBezTo>
                  <a:pt x="486618" y="147890"/>
                  <a:pt x="493490" y="146656"/>
                  <a:pt x="499834" y="146656"/>
                </a:cubicBezTo>
                <a:close/>
                <a:moveTo>
                  <a:pt x="749246" y="45158"/>
                </a:moveTo>
                <a:cubicBezTo>
                  <a:pt x="759114" y="45158"/>
                  <a:pt x="766573" y="47742"/>
                  <a:pt x="771625" y="52911"/>
                </a:cubicBezTo>
                <a:cubicBezTo>
                  <a:pt x="776676" y="58080"/>
                  <a:pt x="779261" y="65540"/>
                  <a:pt x="779378" y="75290"/>
                </a:cubicBezTo>
                <a:cubicBezTo>
                  <a:pt x="779496" y="85041"/>
                  <a:pt x="777205" y="96847"/>
                  <a:pt x="772506" y="110709"/>
                </a:cubicBezTo>
                <a:cubicBezTo>
                  <a:pt x="772036" y="111649"/>
                  <a:pt x="771683" y="112588"/>
                  <a:pt x="771449" y="113528"/>
                </a:cubicBezTo>
                <a:cubicBezTo>
                  <a:pt x="771214" y="114468"/>
                  <a:pt x="770861" y="115525"/>
                  <a:pt x="770391" y="116700"/>
                </a:cubicBezTo>
                <a:cubicBezTo>
                  <a:pt x="778849" y="114586"/>
                  <a:pt x="786309" y="112354"/>
                  <a:pt x="792770" y="110004"/>
                </a:cubicBezTo>
                <a:cubicBezTo>
                  <a:pt x="799231" y="107655"/>
                  <a:pt x="804753" y="105540"/>
                  <a:pt x="809334" y="103660"/>
                </a:cubicBezTo>
                <a:cubicBezTo>
                  <a:pt x="813916" y="101781"/>
                  <a:pt x="817440" y="100371"/>
                  <a:pt x="819907" y="99431"/>
                </a:cubicBezTo>
                <a:cubicBezTo>
                  <a:pt x="822374" y="98491"/>
                  <a:pt x="823960" y="98491"/>
                  <a:pt x="824665" y="99431"/>
                </a:cubicBezTo>
                <a:cubicBezTo>
                  <a:pt x="835472" y="114703"/>
                  <a:pt x="840759" y="127155"/>
                  <a:pt x="840524" y="136788"/>
                </a:cubicBezTo>
                <a:cubicBezTo>
                  <a:pt x="840289" y="146421"/>
                  <a:pt x="834885" y="153117"/>
                  <a:pt x="824312" y="156877"/>
                </a:cubicBezTo>
                <a:cubicBezTo>
                  <a:pt x="817264" y="159461"/>
                  <a:pt x="807866" y="161399"/>
                  <a:pt x="796118" y="162692"/>
                </a:cubicBezTo>
                <a:cubicBezTo>
                  <a:pt x="784371" y="163984"/>
                  <a:pt x="772036" y="164630"/>
                  <a:pt x="759114" y="164630"/>
                </a:cubicBezTo>
                <a:cubicBezTo>
                  <a:pt x="756529" y="178727"/>
                  <a:pt x="754708" y="192765"/>
                  <a:pt x="753651" y="206745"/>
                </a:cubicBezTo>
                <a:cubicBezTo>
                  <a:pt x="752594" y="220724"/>
                  <a:pt x="752065" y="234058"/>
                  <a:pt x="752065" y="246745"/>
                </a:cubicBezTo>
                <a:cubicBezTo>
                  <a:pt x="752065" y="259432"/>
                  <a:pt x="752711" y="271121"/>
                  <a:pt x="754004" y="281811"/>
                </a:cubicBezTo>
                <a:cubicBezTo>
                  <a:pt x="755296" y="292501"/>
                  <a:pt x="757117" y="301488"/>
                  <a:pt x="759466" y="308772"/>
                </a:cubicBezTo>
                <a:cubicBezTo>
                  <a:pt x="760876" y="313706"/>
                  <a:pt x="763871" y="317112"/>
                  <a:pt x="768453" y="318992"/>
                </a:cubicBezTo>
                <a:cubicBezTo>
                  <a:pt x="773035" y="320872"/>
                  <a:pt x="778203" y="321518"/>
                  <a:pt x="783960" y="320930"/>
                </a:cubicBezTo>
                <a:cubicBezTo>
                  <a:pt x="789716" y="320343"/>
                  <a:pt x="795590" y="318522"/>
                  <a:pt x="801581" y="315468"/>
                </a:cubicBezTo>
                <a:cubicBezTo>
                  <a:pt x="807572" y="312413"/>
                  <a:pt x="812917" y="308302"/>
                  <a:pt x="817616" y="303133"/>
                </a:cubicBezTo>
                <a:cubicBezTo>
                  <a:pt x="822080" y="298199"/>
                  <a:pt x="826427" y="295086"/>
                  <a:pt x="830656" y="293794"/>
                </a:cubicBezTo>
                <a:cubicBezTo>
                  <a:pt x="834885" y="292501"/>
                  <a:pt x="838057" y="292736"/>
                  <a:pt x="840171" y="294498"/>
                </a:cubicBezTo>
                <a:cubicBezTo>
                  <a:pt x="842286" y="296261"/>
                  <a:pt x="842815" y="299256"/>
                  <a:pt x="841757" y="303485"/>
                </a:cubicBezTo>
                <a:cubicBezTo>
                  <a:pt x="840700" y="307714"/>
                  <a:pt x="837235" y="312766"/>
                  <a:pt x="831361" y="318640"/>
                </a:cubicBezTo>
                <a:cubicBezTo>
                  <a:pt x="824782" y="324983"/>
                  <a:pt x="818086" y="330740"/>
                  <a:pt x="811273" y="335908"/>
                </a:cubicBezTo>
                <a:cubicBezTo>
                  <a:pt x="804459" y="341077"/>
                  <a:pt x="797469" y="345424"/>
                  <a:pt x="790303" y="348948"/>
                </a:cubicBezTo>
                <a:cubicBezTo>
                  <a:pt x="783137" y="352472"/>
                  <a:pt x="775913" y="354998"/>
                  <a:pt x="768629" y="356525"/>
                </a:cubicBezTo>
                <a:cubicBezTo>
                  <a:pt x="761346" y="358052"/>
                  <a:pt x="754062" y="358346"/>
                  <a:pt x="746779" y="357406"/>
                </a:cubicBezTo>
                <a:cubicBezTo>
                  <a:pt x="734092" y="355997"/>
                  <a:pt x="724458" y="350710"/>
                  <a:pt x="717880" y="341547"/>
                </a:cubicBezTo>
                <a:cubicBezTo>
                  <a:pt x="711301" y="332384"/>
                  <a:pt x="706544" y="320578"/>
                  <a:pt x="703607" y="306129"/>
                </a:cubicBezTo>
                <a:cubicBezTo>
                  <a:pt x="700670" y="291679"/>
                  <a:pt x="699084" y="275115"/>
                  <a:pt x="698849" y="256437"/>
                </a:cubicBezTo>
                <a:cubicBezTo>
                  <a:pt x="698614" y="237758"/>
                  <a:pt x="698614" y="218198"/>
                  <a:pt x="698849" y="197758"/>
                </a:cubicBezTo>
                <a:cubicBezTo>
                  <a:pt x="698849" y="185540"/>
                  <a:pt x="699201" y="172383"/>
                  <a:pt x="699906" y="158286"/>
                </a:cubicBezTo>
                <a:cubicBezTo>
                  <a:pt x="695207" y="157112"/>
                  <a:pt x="690919" y="155761"/>
                  <a:pt x="687043" y="154233"/>
                </a:cubicBezTo>
                <a:cubicBezTo>
                  <a:pt x="683166" y="152706"/>
                  <a:pt x="679936" y="151003"/>
                  <a:pt x="677351" y="149123"/>
                </a:cubicBezTo>
                <a:cubicBezTo>
                  <a:pt x="673827" y="146774"/>
                  <a:pt x="671242" y="144365"/>
                  <a:pt x="669598" y="141899"/>
                </a:cubicBezTo>
                <a:cubicBezTo>
                  <a:pt x="667953" y="139432"/>
                  <a:pt x="667013" y="137082"/>
                  <a:pt x="666778" y="134850"/>
                </a:cubicBezTo>
                <a:cubicBezTo>
                  <a:pt x="666543" y="132618"/>
                  <a:pt x="666837" y="130445"/>
                  <a:pt x="667659" y="128330"/>
                </a:cubicBezTo>
                <a:cubicBezTo>
                  <a:pt x="668482" y="126216"/>
                  <a:pt x="669598" y="124218"/>
                  <a:pt x="671007" y="122339"/>
                </a:cubicBezTo>
                <a:cubicBezTo>
                  <a:pt x="671242" y="122104"/>
                  <a:pt x="674297" y="122104"/>
                  <a:pt x="680170" y="122339"/>
                </a:cubicBezTo>
                <a:cubicBezTo>
                  <a:pt x="686044" y="122574"/>
                  <a:pt x="693093" y="122809"/>
                  <a:pt x="701316" y="123044"/>
                </a:cubicBezTo>
                <a:cubicBezTo>
                  <a:pt x="702021" y="113881"/>
                  <a:pt x="702726" y="105188"/>
                  <a:pt x="703430" y="96964"/>
                </a:cubicBezTo>
                <a:cubicBezTo>
                  <a:pt x="704135" y="88741"/>
                  <a:pt x="704958" y="81458"/>
                  <a:pt x="705897" y="75114"/>
                </a:cubicBezTo>
                <a:cubicBezTo>
                  <a:pt x="706837" y="68770"/>
                  <a:pt x="707836" y="63660"/>
                  <a:pt x="708893" y="59783"/>
                </a:cubicBezTo>
                <a:cubicBezTo>
                  <a:pt x="709950" y="55907"/>
                  <a:pt x="711066" y="53734"/>
                  <a:pt x="712241" y="53264"/>
                </a:cubicBezTo>
                <a:cubicBezTo>
                  <a:pt x="727043" y="47860"/>
                  <a:pt x="739378" y="45158"/>
                  <a:pt x="749246" y="45158"/>
                </a:cubicBezTo>
                <a:close/>
                <a:moveTo>
                  <a:pt x="245121" y="47"/>
                </a:moveTo>
                <a:cubicBezTo>
                  <a:pt x="248293" y="-188"/>
                  <a:pt x="250583" y="459"/>
                  <a:pt x="251993" y="1986"/>
                </a:cubicBezTo>
                <a:cubicBezTo>
                  <a:pt x="253403" y="3513"/>
                  <a:pt x="253814" y="5510"/>
                  <a:pt x="253227" y="7977"/>
                </a:cubicBezTo>
                <a:cubicBezTo>
                  <a:pt x="252639" y="10444"/>
                  <a:pt x="250818" y="12735"/>
                  <a:pt x="247764" y="14849"/>
                </a:cubicBezTo>
                <a:cubicBezTo>
                  <a:pt x="244710" y="16964"/>
                  <a:pt x="242360" y="19842"/>
                  <a:pt x="240716" y="23484"/>
                </a:cubicBezTo>
                <a:cubicBezTo>
                  <a:pt x="239071" y="27125"/>
                  <a:pt x="237779" y="31413"/>
                  <a:pt x="236839" y="36347"/>
                </a:cubicBezTo>
                <a:cubicBezTo>
                  <a:pt x="270672" y="44805"/>
                  <a:pt x="299512" y="48212"/>
                  <a:pt x="323359" y="46568"/>
                </a:cubicBezTo>
                <a:cubicBezTo>
                  <a:pt x="347207" y="44923"/>
                  <a:pt x="365826" y="37404"/>
                  <a:pt x="379219" y="24012"/>
                </a:cubicBezTo>
                <a:cubicBezTo>
                  <a:pt x="382743" y="20488"/>
                  <a:pt x="386150" y="18550"/>
                  <a:pt x="389439" y="18197"/>
                </a:cubicBezTo>
                <a:cubicBezTo>
                  <a:pt x="392728" y="17845"/>
                  <a:pt x="395136" y="18550"/>
                  <a:pt x="396664" y="20312"/>
                </a:cubicBezTo>
                <a:cubicBezTo>
                  <a:pt x="398191" y="22074"/>
                  <a:pt x="398602" y="24776"/>
                  <a:pt x="397897" y="28418"/>
                </a:cubicBezTo>
                <a:cubicBezTo>
                  <a:pt x="397192" y="32059"/>
                  <a:pt x="394490" y="36230"/>
                  <a:pt x="389791" y="40929"/>
                </a:cubicBezTo>
                <a:cubicBezTo>
                  <a:pt x="380863" y="49622"/>
                  <a:pt x="370937" y="57669"/>
                  <a:pt x="360011" y="65070"/>
                </a:cubicBezTo>
                <a:cubicBezTo>
                  <a:pt x="349086" y="72471"/>
                  <a:pt x="337221" y="78873"/>
                  <a:pt x="324416" y="84277"/>
                </a:cubicBezTo>
                <a:cubicBezTo>
                  <a:pt x="311612" y="89681"/>
                  <a:pt x="298102" y="93792"/>
                  <a:pt x="283888" y="96612"/>
                </a:cubicBezTo>
                <a:cubicBezTo>
                  <a:pt x="269673" y="99431"/>
                  <a:pt x="254930" y="100606"/>
                  <a:pt x="239658" y="100136"/>
                </a:cubicBezTo>
                <a:cubicBezTo>
                  <a:pt x="241303" y="114703"/>
                  <a:pt x="242948" y="130268"/>
                  <a:pt x="244592" y="146832"/>
                </a:cubicBezTo>
                <a:cubicBezTo>
                  <a:pt x="246237" y="163396"/>
                  <a:pt x="247059" y="180841"/>
                  <a:pt x="247059" y="199168"/>
                </a:cubicBezTo>
                <a:cubicBezTo>
                  <a:pt x="247059" y="222663"/>
                  <a:pt x="243887" y="244572"/>
                  <a:pt x="237544" y="264895"/>
                </a:cubicBezTo>
                <a:cubicBezTo>
                  <a:pt x="231200" y="285218"/>
                  <a:pt x="222331" y="302663"/>
                  <a:pt x="210936" y="317230"/>
                </a:cubicBezTo>
                <a:cubicBezTo>
                  <a:pt x="199541" y="331797"/>
                  <a:pt x="186090" y="342781"/>
                  <a:pt x="170583" y="350182"/>
                </a:cubicBezTo>
                <a:cubicBezTo>
                  <a:pt x="155076" y="357583"/>
                  <a:pt x="138160" y="359873"/>
                  <a:pt x="119834" y="357054"/>
                </a:cubicBezTo>
                <a:cubicBezTo>
                  <a:pt x="106207" y="354939"/>
                  <a:pt x="94988" y="350652"/>
                  <a:pt x="86177" y="344190"/>
                </a:cubicBezTo>
                <a:cubicBezTo>
                  <a:pt x="77367" y="337729"/>
                  <a:pt x="70788" y="330505"/>
                  <a:pt x="66441" y="322516"/>
                </a:cubicBezTo>
                <a:cubicBezTo>
                  <a:pt x="62095" y="314528"/>
                  <a:pt x="59804" y="306422"/>
                  <a:pt x="59569" y="298199"/>
                </a:cubicBezTo>
                <a:cubicBezTo>
                  <a:pt x="59334" y="289976"/>
                  <a:pt x="60979" y="283162"/>
                  <a:pt x="64503" y="277758"/>
                </a:cubicBezTo>
                <a:cubicBezTo>
                  <a:pt x="66853" y="274234"/>
                  <a:pt x="70024" y="271062"/>
                  <a:pt x="74019" y="268243"/>
                </a:cubicBezTo>
                <a:cubicBezTo>
                  <a:pt x="78013" y="265423"/>
                  <a:pt x="82535" y="263485"/>
                  <a:pt x="87587" y="262428"/>
                </a:cubicBezTo>
                <a:cubicBezTo>
                  <a:pt x="92638" y="261371"/>
                  <a:pt x="98042" y="261429"/>
                  <a:pt x="103798" y="262604"/>
                </a:cubicBezTo>
                <a:cubicBezTo>
                  <a:pt x="109555" y="263779"/>
                  <a:pt x="115487" y="266598"/>
                  <a:pt x="121596" y="271062"/>
                </a:cubicBezTo>
                <a:cubicBezTo>
                  <a:pt x="123006" y="272237"/>
                  <a:pt x="123534" y="274410"/>
                  <a:pt x="123182" y="277582"/>
                </a:cubicBezTo>
                <a:cubicBezTo>
                  <a:pt x="122829" y="280754"/>
                  <a:pt x="122183" y="284513"/>
                  <a:pt x="121243" y="288860"/>
                </a:cubicBezTo>
                <a:cubicBezTo>
                  <a:pt x="120304" y="293206"/>
                  <a:pt x="119364" y="297729"/>
                  <a:pt x="118424" y="302428"/>
                </a:cubicBezTo>
                <a:cubicBezTo>
                  <a:pt x="117484" y="307127"/>
                  <a:pt x="117132" y="311532"/>
                  <a:pt x="117367" y="315644"/>
                </a:cubicBezTo>
                <a:cubicBezTo>
                  <a:pt x="117602" y="319756"/>
                  <a:pt x="118776" y="323339"/>
                  <a:pt x="120891" y="326393"/>
                </a:cubicBezTo>
                <a:cubicBezTo>
                  <a:pt x="123006" y="329447"/>
                  <a:pt x="126647" y="331327"/>
                  <a:pt x="131816" y="332032"/>
                </a:cubicBezTo>
                <a:cubicBezTo>
                  <a:pt x="137455" y="332737"/>
                  <a:pt x="142918" y="329741"/>
                  <a:pt x="148204" y="323045"/>
                </a:cubicBezTo>
                <a:cubicBezTo>
                  <a:pt x="153490" y="316349"/>
                  <a:pt x="158189" y="306540"/>
                  <a:pt x="162301" y="293617"/>
                </a:cubicBezTo>
                <a:cubicBezTo>
                  <a:pt x="166413" y="280695"/>
                  <a:pt x="169643" y="265071"/>
                  <a:pt x="171993" y="246745"/>
                </a:cubicBezTo>
                <a:cubicBezTo>
                  <a:pt x="174342" y="228419"/>
                  <a:pt x="175517" y="207978"/>
                  <a:pt x="175517" y="185423"/>
                </a:cubicBezTo>
                <a:cubicBezTo>
                  <a:pt x="175517" y="167802"/>
                  <a:pt x="176104" y="151120"/>
                  <a:pt x="177279" y="135379"/>
                </a:cubicBezTo>
                <a:cubicBezTo>
                  <a:pt x="178454" y="119637"/>
                  <a:pt x="180568" y="104953"/>
                  <a:pt x="183623" y="91326"/>
                </a:cubicBezTo>
                <a:cubicBezTo>
                  <a:pt x="177514" y="89681"/>
                  <a:pt x="171523" y="87566"/>
                  <a:pt x="165649" y="84982"/>
                </a:cubicBezTo>
                <a:cubicBezTo>
                  <a:pt x="150612" y="79108"/>
                  <a:pt x="136045" y="74703"/>
                  <a:pt x="121948" y="71766"/>
                </a:cubicBezTo>
                <a:cubicBezTo>
                  <a:pt x="107851" y="68829"/>
                  <a:pt x="95047" y="67889"/>
                  <a:pt x="83534" y="68947"/>
                </a:cubicBezTo>
                <a:cubicBezTo>
                  <a:pt x="72021" y="70004"/>
                  <a:pt x="62212" y="73469"/>
                  <a:pt x="54107" y="79343"/>
                </a:cubicBezTo>
                <a:cubicBezTo>
                  <a:pt x="46001" y="85217"/>
                  <a:pt x="40303" y="93910"/>
                  <a:pt x="37014" y="105423"/>
                </a:cubicBezTo>
                <a:cubicBezTo>
                  <a:pt x="33725" y="117405"/>
                  <a:pt x="32432" y="127801"/>
                  <a:pt x="33137" y="136612"/>
                </a:cubicBezTo>
                <a:cubicBezTo>
                  <a:pt x="33842" y="145423"/>
                  <a:pt x="35898" y="152706"/>
                  <a:pt x="39305" y="158462"/>
                </a:cubicBezTo>
                <a:cubicBezTo>
                  <a:pt x="42711" y="164219"/>
                  <a:pt x="47117" y="168330"/>
                  <a:pt x="52521" y="170797"/>
                </a:cubicBezTo>
                <a:cubicBezTo>
                  <a:pt x="57924" y="173264"/>
                  <a:pt x="63622" y="173969"/>
                  <a:pt x="69613" y="172912"/>
                </a:cubicBezTo>
                <a:cubicBezTo>
                  <a:pt x="75604" y="171855"/>
                  <a:pt x="81419" y="168976"/>
                  <a:pt x="87058" y="164277"/>
                </a:cubicBezTo>
                <a:cubicBezTo>
                  <a:pt x="92697" y="159579"/>
                  <a:pt x="97631" y="152882"/>
                  <a:pt x="101860" y="144189"/>
                </a:cubicBezTo>
                <a:cubicBezTo>
                  <a:pt x="104679" y="138081"/>
                  <a:pt x="108497" y="133499"/>
                  <a:pt x="113314" y="130445"/>
                </a:cubicBezTo>
                <a:cubicBezTo>
                  <a:pt x="118130" y="127390"/>
                  <a:pt x="123123" y="125922"/>
                  <a:pt x="128292" y="126039"/>
                </a:cubicBezTo>
                <a:cubicBezTo>
                  <a:pt x="133461" y="126157"/>
                  <a:pt x="138512" y="127860"/>
                  <a:pt x="143446" y="131150"/>
                </a:cubicBezTo>
                <a:cubicBezTo>
                  <a:pt x="148380" y="134439"/>
                  <a:pt x="152492" y="139373"/>
                  <a:pt x="155781" y="145951"/>
                </a:cubicBezTo>
                <a:cubicBezTo>
                  <a:pt x="158366" y="150885"/>
                  <a:pt x="158894" y="156700"/>
                  <a:pt x="157367" y="163396"/>
                </a:cubicBezTo>
                <a:cubicBezTo>
                  <a:pt x="155840" y="170092"/>
                  <a:pt x="152668" y="176612"/>
                  <a:pt x="147852" y="182956"/>
                </a:cubicBezTo>
                <a:cubicBezTo>
                  <a:pt x="143035" y="189300"/>
                  <a:pt x="136691" y="195056"/>
                  <a:pt x="128821" y="200225"/>
                </a:cubicBezTo>
                <a:cubicBezTo>
                  <a:pt x="120950" y="205394"/>
                  <a:pt x="112080" y="209035"/>
                  <a:pt x="102213" y="211150"/>
                </a:cubicBezTo>
                <a:cubicBezTo>
                  <a:pt x="88350" y="214204"/>
                  <a:pt x="74547" y="213676"/>
                  <a:pt x="60803" y="209564"/>
                </a:cubicBezTo>
                <a:cubicBezTo>
                  <a:pt x="47058" y="205452"/>
                  <a:pt x="35134" y="198521"/>
                  <a:pt x="25031" y="188771"/>
                </a:cubicBezTo>
                <a:cubicBezTo>
                  <a:pt x="14929" y="179021"/>
                  <a:pt x="7645" y="166803"/>
                  <a:pt x="3181" y="152119"/>
                </a:cubicBezTo>
                <a:cubicBezTo>
                  <a:pt x="-1283" y="137434"/>
                  <a:pt x="-1048" y="121047"/>
                  <a:pt x="3886" y="102956"/>
                </a:cubicBezTo>
                <a:cubicBezTo>
                  <a:pt x="9055" y="84394"/>
                  <a:pt x="18218" y="68535"/>
                  <a:pt x="31375" y="55378"/>
                </a:cubicBezTo>
                <a:cubicBezTo>
                  <a:pt x="44532" y="42221"/>
                  <a:pt x="59628" y="32059"/>
                  <a:pt x="76662" y="24893"/>
                </a:cubicBezTo>
                <a:cubicBezTo>
                  <a:pt x="93696" y="17727"/>
                  <a:pt x="111728" y="13675"/>
                  <a:pt x="130759" y="12735"/>
                </a:cubicBezTo>
                <a:cubicBezTo>
                  <a:pt x="149790" y="11795"/>
                  <a:pt x="167646" y="14262"/>
                  <a:pt x="184328" y="20136"/>
                </a:cubicBezTo>
                <a:cubicBezTo>
                  <a:pt x="188792" y="21780"/>
                  <a:pt x="193197" y="23307"/>
                  <a:pt x="197544" y="24717"/>
                </a:cubicBezTo>
                <a:cubicBezTo>
                  <a:pt x="201890" y="26127"/>
                  <a:pt x="206178" y="27537"/>
                  <a:pt x="210407" y="28946"/>
                </a:cubicBezTo>
                <a:cubicBezTo>
                  <a:pt x="216751" y="20018"/>
                  <a:pt x="224621" y="12030"/>
                  <a:pt x="234019" y="4981"/>
                </a:cubicBezTo>
                <a:cubicBezTo>
                  <a:pt x="238249" y="1927"/>
                  <a:pt x="241949" y="282"/>
                  <a:pt x="245121" y="4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672" y="2591251"/>
            <a:ext cx="1158340" cy="10546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685" y="2557185"/>
            <a:ext cx="1176630" cy="11095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431" y="2599861"/>
            <a:ext cx="1097375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80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rcRect l="10322" b="2445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2" name="Picture 3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115" y="2764246"/>
            <a:ext cx="1398938" cy="1289054"/>
          </a:xfrm>
          <a:prstGeom prst="rect">
            <a:avLst/>
          </a:prstGeom>
        </p:spPr>
      </p:pic>
      <p:grpSp>
        <p:nvGrpSpPr>
          <p:cNvPr id="53" name="Group 8"/>
          <p:cNvGrpSpPr/>
          <p:nvPr/>
        </p:nvGrpSpPr>
        <p:grpSpPr>
          <a:xfrm>
            <a:off x="8896350" y="2599852"/>
            <a:ext cx="1162050" cy="1542925"/>
            <a:chOff x="3878106" y="2899148"/>
            <a:chExt cx="1033987" cy="1372889"/>
          </a:xfrm>
        </p:grpSpPr>
        <p:pic>
          <p:nvPicPr>
            <p:cNvPr id="54" name="Picture 3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31"/>
            <a:stretch/>
          </p:blipFill>
          <p:spPr>
            <a:xfrm>
              <a:off x="3878106" y="2899148"/>
              <a:ext cx="649991" cy="1371736"/>
            </a:xfrm>
            <a:prstGeom prst="rect">
              <a:avLst/>
            </a:prstGeom>
          </p:spPr>
        </p:pic>
        <p:pic>
          <p:nvPicPr>
            <p:cNvPr id="55" name="Picture 3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31"/>
            <a:stretch/>
          </p:blipFill>
          <p:spPr>
            <a:xfrm>
              <a:off x="4331231" y="3046191"/>
              <a:ext cx="580862" cy="1225846"/>
            </a:xfrm>
            <a:prstGeom prst="rect">
              <a:avLst/>
            </a:prstGeom>
          </p:spPr>
        </p:pic>
      </p:grpSp>
      <p:pic>
        <p:nvPicPr>
          <p:cNvPr id="56" name="Picture 3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125">
            <a:off x="1092250" y="2347904"/>
            <a:ext cx="3031056" cy="21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72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1232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9Slide</dc:creator>
  <cp:lastModifiedBy>9Slide</cp:lastModifiedBy>
  <cp:revision>159</cp:revision>
  <dcterms:created xsi:type="dcterms:W3CDTF">2016-01-31T08:17:06Z</dcterms:created>
  <dcterms:modified xsi:type="dcterms:W3CDTF">2016-02-06T16:18:54Z</dcterms:modified>
</cp:coreProperties>
</file>